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3.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4.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5.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6.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notesSlides/notesSlide7.xml" ContentType="application/vnd.openxmlformats-officedocument.presentationml.notesSlide+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8.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notesSlides/notesSlide9.xml" ContentType="application/vnd.openxmlformats-officedocument.presentationml.notesSlide+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10.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notesSlides/notesSlide11.xml" ContentType="application/vnd.openxmlformats-officedocument.presentationml.notesSlide+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notesSlides/notesSlide12.xml" ContentType="application/vnd.openxmlformats-officedocument.presentationml.notesSlide+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2" r:id="rId6"/>
    <p:sldId id="261" r:id="rId7"/>
    <p:sldId id="260" r:id="rId8"/>
    <p:sldId id="263" r:id="rId9"/>
    <p:sldId id="281" r:id="rId10"/>
    <p:sldId id="264" r:id="rId11"/>
    <p:sldId id="284" r:id="rId12"/>
    <p:sldId id="265" r:id="rId13"/>
    <p:sldId id="266" r:id="rId14"/>
    <p:sldId id="267" r:id="rId15"/>
    <p:sldId id="268" r:id="rId16"/>
    <p:sldId id="282" r:id="rId17"/>
    <p:sldId id="283" r:id="rId18"/>
    <p:sldId id="269" r:id="rId19"/>
    <p:sldId id="270" r:id="rId20"/>
    <p:sldId id="271" r:id="rId21"/>
    <p:sldId id="272" r:id="rId22"/>
    <p:sldId id="273" r:id="rId23"/>
    <p:sldId id="274" r:id="rId24"/>
    <p:sldId id="276" r:id="rId25"/>
    <p:sldId id="277" r:id="rId26"/>
    <p:sldId id="278" r:id="rId27"/>
    <p:sldId id="279" r:id="rId28"/>
    <p:sldId id="280" r:id="rId29"/>
    <p:sldId id="27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89248"/>
  </p:normalViewPr>
  <p:slideViewPr>
    <p:cSldViewPr snapToGrid="0">
      <p:cViewPr>
        <p:scale>
          <a:sx n="136" d="100"/>
          <a:sy n="136" d="100"/>
        </p:scale>
        <p:origin x="98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0:41.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10252 13381 16383,'29'1'0,"1"0"0,-3 1 0,1 2 0,16 8 0,2 5 0,-7-2 0,0 1 0,0 1 0,3 1 0,-2 0 0,-7-2 0,-1-1 0,1 0 0,8 3 0,2 1 0,-3-3 0,5 2 0,-2-1 0,7 1 0,-3-3 0,-18-8 0,-2-1 0,0-1 0,0 0 0,-1-1 0,3-2 0,9 0 0,4-1 0,-2 0 0,-2 0 0,1 0 0,9-1 0,5 0 0,-6 0 0,-13 0 0,-2 0 0,10-1 0,-1-1 0,-13-2 0,-1-1 0,1-3 0,0-1 0,-1-1 0,-1-2 0,-2 0 0,0 0 0,4-4 0,-2 0 0,15-12 0,-18 9 0,0-1 0,12-18 0,-17 15 0,0-1 0,1-3 0,-1-1 0,1-3 0,2-3 0,-1-3 0,1-3 0,-1 1 0,-5 7 0,0 0 0,0-2 0,0-2 0,2-3 0,-1-1 0,-1 1 0,0-5 0,-2 1 0,0-1 0,0-4 0,0 0 0,-1-1 0,-1 1 0,-1 1 0,0 1 0,-3 4 0,-1 2 0,-1 1 0,2-9 0,-5 1 0,-7 3 0,-5 2 0,-1 13 0,-2 2 0,-9-4 0,-4 1 0,-4 5 0,-2 2 0,-8-5 0,-3 0 0,10 7 0,-1 0 0,-2 1 0,-5-2 0,-2 0 0,-1 2 0,-5-1 0,0 2 0,-2 1 0,12 5 0,-1 1 0,0 1 0,0 1 0,-13-2 0,0 1 0,2 2 0,6 1 0,1 2 0,0 2 0,3 2 0,0 1 0,3 3 0,-5 5 0,1 4 0,8 0 0,-1 2 0,2 2 0,3 3 0,0 2 0,0 0 0,-8 4 0,0 0 0,-1 0 0,-1 0 0,0 1 0,1-2 0,3 0 0,0-2 0,1 0 0,-10 6 0,3-1 0,7 0 0,3 0 0,9-5 0,2 2 0,-4 7 0,-2 5 0,2-2 0,-2 3 0,1 2 0,0-3 0,-1 3 0,1-2 0,-2 1 0,1-1 0,2-3 0,2 1 0,1-3 0,2 0 0,2-3 0,1 0 0,3-2 0,1 0 0,1 4 0,2-1 0,-2 10 0,4 6 0,7-20 0,1 16 0,0-7 0,0-5 0,0 1 0,1 6 0,2 7 0,4-20 0,5-4 0,1-4 0,1-2 0,10 6 0,-9-7 0,9 6 0,-18-11 0,3-1 0,-6-3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9:38.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17860 536 16383,'0'53'0,"0"1"0,0-1 0,0 1 0,0-1 0,0-3 0,0 1 0,0 2 0,0 1 0,0 0 0,0 0 0,0 0 0,0-5 0,0-1 0,0 0 0,0 1 0,0 0 0,0 0 0,0 0 0,0 1 0,0-2 0,0-1 0,0 1 0,0 1 0,0-1 0,0 1 0,0 0 0,0 0 0,0 0 0,0 2 0,0 0 0,0 1 0,0 0 0,0-1 0,0 1 0,0-2 0,0 0 0,0-1 0,0 3 0,0-1 0,0-2 0,0 1 0,0 0 0,0 2 0,0 3 0,0-7 0,0 1 0,0 3 0,0 1 0,0 1 0,0 1 0,0-1 0,0 0 0,0-1 0,0-1 0,0-3 0,0 7 0,0-1 0,0-2 0,0 0 0,0-1 0,0 0 0,0-1 0,0 1 0,0-2 0,0 0 0,0 0 0,0-1 0,0 0 0,0 0 0,0-1 0,0 0 0,0 1 0,0 1 0,1-1 0,-1 0 0,0-2 0,1-2 0,0-1 0,1 12 0,0-4 0,1-1 0,0 0 0,0 0 0,0-1 0,2 1 0,0 2 0,0-7 0,2 2 0,0 1 0,0 0 0,0-1 0,0-3 0,0 8 0,0-4 0,0 0 0,2 3 0,-1-7 0,1 5 0,1 0 0,-1 0 0,0-4 0,-1-5 0,1 5 0,-1-6 0,1 0 0,2 6 0,1 0 0,-2-4 0,0-2 0,1-2 0,1 1 0,1 3 0,0-3 0,1 5 0,0 1 0,4 5 0,2 3 0,-3-6 0,-4-14 0,-2-3 0,6 11 0,-1-4 0,-2-13 0,0-6 0,1-7 0,0-2 0,6 1 0,-2-4 0,11 4 0,2-4 0,7 0 0,7 1 0,-2 1 0,5-1 0,-11-2 0,5 0 0,4 0 0,-1-1 0,-3 1 0,-1-1 0,-3 0 0,1 0 0,3 0 0,1 0 0,3 0 0,1-1 0,0 1 0,-4-1 0,2-1 0,-3 0 0,-1 0 0,1 0 0,1 0 0,1 0 0,-1 0 0,0 0 0,2 0 0,1-1 0,-1 1 0,1-1 0,-1 1 0,1-1 0,-1 1 0,1-1 0,1 1 0,0-1 0,0 1 0,1 0 0,1 0 0,0-1 0,0 1 0,0 0 0,-1 0 0,-1 0 0,1 0 0,-1 0 0,2 1 0,0 0 0,1 0 0,-1 0 0,-2 0 0,1 1 0,0-1 0,-1 1 0,1-1 0,-1 1 0,0-1 0,1 0 0,1-1 0,1 1 0,-1-1 0,1 0 0,-3-1 0,0-1 0,0 1 0,1-1 0,1 1 0,-1-1 0,3-1 0,2 1 0,-6 0 0,4 0 0,1 0 0,0 0 0,0 0 0,-3 0 0,-1 0 0,-2 1 0,-1-1 0,1 0 0,2-1 0,0 1 0,3 0 0,1 0 0,-1-1 0,-2 0 0,-3 0 0,2 0 0,-4-1 0,-1-1 0,0 0 0,-2 0 0,-1 0 0,-1-1 0,0-1 0,11-2 0,-2 0 0,1-1 0,0 0 0,0 0 0,0 0 0,-1 1 0,-1-1 0,1 1 0,1-1 0,0 2 0,0-1 0,0 1 0,1 0 0,-1 0 0,2-1 0,0 1 0,1-1 0,-11 2 0,2-1 0,0 1 0,1-1 0,5 0 0,0 0 0,2 0 0,0-1 0,-5 1 0,0-1 0,1 0 0,1 0 0,0 0 0,-5 1 0,1-1 0,1 1 0,0-1 0,-1 0 0,1 0 0,1 0 0,-1 0 0,0 0 0,1-1 0,2 0 0,2 0 0,-7 1 0,3 0 0,2-1 0,1 0 0,1 0 0,-1 0 0,0 0 0,-2 0 0,-2 0 0,2 1 0,-1-1 0,-2 1 0,0 0 0,0 0 0,1-1 0,3 1 0,-2-1 0,1 1 0,3-1 0,0 0 0,0 1 0,0-1 0,-1 0 0,-2 1 0,-2 0 0,8-1 0,-3 0 0,-2 0 0,0 1 0,2-1 0,2 0 0,-4 2 0,2-1 0,1 0 0,1 0 0,0 0 0,-1 1 0,-1-1 0,-2 1 0,5 0 0,-3-1 0,-2 1 0,1 0 0,2 0 0,3 1 0,-7 0 0,4-1 0,1 1 0,2 0 0,0 0 0,-1 0 0,-1 1 0,-3 0 0,-4 0 0,9-1 0,-5 2 0,-2-1 0,0 1 0,3 0 0,-1-1 0,1 1 0,1 0 0,0-1 0,-2 1 0,-3 0 0,7 0 0,-5-1 0,0 1 0,0 0 0,0 0 0,0 1 0,0-1 0,4 1 0,-6 0 0,2 1 0,2 0 0,0 0 0,0 0 0,-3 0 0,-1 0 0,-2 1 0,-1-1 0,1 1 0,4-1 0,-3 1 0,3 0 0,2 0 0,1 0 0,-2 0 0,-2 0 0,-4 0 0,5 0 0,-5 0 0,-1 0 0,2 0 0,7 0 0,3 0 0,-2 0 0,-4 0 0,-3 1 0,-4 0 0,1 1 0,7 2 0,1 2 0,-3 0 0,4 1 0,-2 1 0,-13 0 0,2 1 0,-5-1 0,-4 0 0,-3 0 0,22 7 0,-4 0 0,-1 0 0,1-1 0,0 1 0,2 0 0,1 1 0,-16-6 0,0 1 0,15 5 0,-17-6 0,-2 0 0,6 1 0,-3-1 0,-3-2 0,-3 0 0,18 2 0,-9-4 0,10 0 0,-18-3 0,0-1 0,-14 0 0,0-1 0,-11-1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8:53.2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7731 11438 16383,'0'0'0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9:04.8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14216 11337 16383,'38'-31'0,"0"-1"0,-1 1 0,1 0 0,0-1 0,-5 3 0,0 1 0,0 0 0,1 0 0,1-2 0,1-1 0,3-2 0,0-1 0,0 1 0,-1 1 0,-3 2 0,4-3 0,-2 2 0,-3 2 0,-4 5 0,0 1 0,-4 5 0,7-2 0,-14 13 0,-2 5 0,23 2 0,1-2 0,8-2 0,0 0 0,-8-1 0,-1 0 0,2 0 0,1 0 0,3 0 0,-1 0 0,-4 0 0,14-4 0,-7 2 0,-17 4 0,-3 5 0,7 9 0,-3 6 0,-1 9 0,-10-6 0,-2 0 0,-2 3 0,-7-6 0,-4-1 0,-2 3 0,3 7 0,1 0 0,1 3 0,5 18 0,-2-12 0,0 0 0,-3-9 0,0-1 0,1 11 0,0-1 0,2 14 0,-7-11 0,-1-1 0,-2 7 0,-1-12 0,0 2 0,1-1 0,0 2 0,0 2 0,0 2 0,0-1 0,-1 2 0,1-1 0,0 9 0,0-5 0,-2-9 0,0-13 0,-6-7 0,-12-2 0,-25-2 0,1-1 0,-12 4 0,-4 0 0,5-1 0,6 0 0,4-1 0,-9 4 0,11-3 0,-8 3 0,-4 2 0,-3 1 0,1 0 0,1 0 0,5-2 0,7-1 0,-1 1 0,7-1 0,1 0 0,-5 1 0,-7 3 0,-7 3 0,1 0 0,3-1 0,8-5 0,2-1 0,4-4 0,-2 0 0,-1-3 0,2-2 0,1-2 0,-1-1 0,1-1 0,2-1 0,1 0 0,-16-1 0,14 0 0,13 0 0,7-3 0,3-1 0,-14-7 0,-12-5 0,12 7 0,-2-1 0,-1-1 0,-1-1 0,1 0 0,0-1 0,2-1 0,2-2 0,-17-14 0,11-2 0,15 6 0,7 5 0,6 3 0,3-1 0,4 5 0,1-5 0,2 4 0,-1-7 0,-1-9 0,-1-4 0,1 0 0,0 7 0,1 8 0,0 7 0,0 4 0,-2 4 0,7-2 0,-5 1 0,5-3 0,-6 2 0,-1-3 0,-2 1 0,1-2 0,1 3 0,0-2 0,4-12 0,1-16 0,-3 11 0,0-2 0,0-2 0,1-2 0,2-6 0,-1 3 0,0-1 0,4-2 0,-10 38 0,0-1 0,-1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9:28.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9601 6919 16383,'52'0'0,"0"0"0,0 0 0,-1 0 0,1 0 0,0 0 0,0 0 0,-1 0 0,-2 0 0,-2 0 0,-2 0 0,-1 0 0,-1 0 0,1 0 0,8 0 0,2 0 0,-2 0 0,-4 0 0,-8 0 0,4 0 0,-9 0 0,3 0 0,-18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9:30.0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14421 7157 16383,'45'0'0,"0"0"0,-1 0 0,1 0 0,7 0 0,-1 0 0,3 0 0,-9 0 0,4 0 0,1 0 0,0 0 0,-2 0 0,4 0 0,-2 0 0,0 0 0,3 0 0,-9 0 0,2 0 0,1 0 0,0 0 0,-2 0 0,-2 0 0,6 0 0,-3 0 0,0 0 0,0 0 0,6 0 0,2 0 0,-4 0 0,-7 0 0,-7 0 0,-6 0 0,14 0 0,-36 0 0,-4 0 0,-2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9:49.1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11032 10018 16383,'44'0'0,"0"0"0,0 0 0,1 0 0,2 0 0,2 0 0,3 0 0,-7 0 0,1 0 0,2 0 0,2 0 0,1 0 0,0 0 0,-4 0 0,1 0 0,2 0 0,0 0 0,1 0 0,0 0 0,1 0 0,-1 0 0,-3 0 0,0 0 0,1 0 0,0 0 0,0 0 0,0 0 0,1 0 0,1 0 0,1 0 0,-6 0 0,1 0 0,0 0 0,0 0 0,1 0 0,0 0 0,1 0 0,1 0 0,1 0 0,1 0 0,1 0 0,-6 0 0,0 0 0,1 0 0,2 0 0,0 0 0,1 0 0,0 0 0,1 0 0,0 0 0,1 0 0,0 0 0,0 0 0,-1 0 0,1 0 0,-1 0 0,0 0 0,-2 0 0,1 0 0,-1 0 0,1 0 0,0 0 0,-1 0 0,1 0 0,0 0 0,0 0 0,0 0 0,0 0 0,0 0 0,1 0 0,-1 0 0,0 0 0,0 0 0,1 0 0,0 0 0,0 0 0,0 0 0,0-1 0,0 1 0,0 0 0,0 0 0,1 0 0,-1 0 0,0 0 0,1 0 0,-1 0 0,1 0 0,-1 0 0,0 0 0,1 0 0,-1 1 0,1-1 0,1 0 0,1 1 0,0-1 0,0 0 0,0 1 0,1-1 0,-1 1 0,0-1 0,-1 1 0,-1 0 0,0-1 0,-1 1 0,-2-1 0,-1 1 0,-2 0 0,-1-1 0,9 1 0,-2 0 0,-3 0 0,-2 0 0,0 0 0,-2 0 0,1 0 0,0 0 0,1 0 0,2 0 0,-1 0 0,2 0 0,0 1 0,1-1 0,0 0 0,-1 0 0,0 1 0,-1-1 0,-1 0 0,-3 1 0,-1-1 0,13 1 0,-3-1 0,-2 1 0,-1-1 0,-1 1 0,0 0 0,-1-1 0,-1 0 0,-1 1 0,0-1 0,0 1 0,0 0 0,0 0 0,0 0 0,0 0 0,0 1 0,0 0 0,-1 0 0,1 0 0,-1 0 0,0 0 0,0 0 0,2 2 0,2-1 0,-2 2 0,2 0 0,2 1 0,1 0 0,-1 0 0,0 1 0,-1-1 0,-3-1 0,5 1 0,-2-1 0,-2 0 0,0 0 0,1 0 0,2 1 0,-6-1 0,3 1 0,0 1 0,1 0 0,0-1 0,-2 1 0,-1-1 0,-2-1 0,1 1 0,-2-1 0,-1 0 0,-1-1 0,0 1 0,1-1 0,0 1 0,0 0 0,0 0 0,1 0 0,1-1 0,1 1 0,-1 0 0,2 0 0,2-1 0,0 1 0,1 0 0,-1-1 0,-2 1 0,-3-1 0,2 0 0,-4 0 0,0 0 0,-1 0 0,2-1 0,3 1 0,0-1 0,4 0 0,2 0 0,0 0 0,0 0 0,-1-1 0,-4 0 0,-5-1 0,10 1 0,-6-1 0,-2 0 0,4-1 0,-1 0 0,3 0 0,0-1 0,1 0 0,-2 0 0,-3 0 0,-3 0 0,1-1 0,2 0 0,5 0 0,-7-2 0,5 0 0,2 0 0,3-1 0,1 0 0,-1-1 0,1 1 0,-3 0 0,-2 0 0,4 0 0,-3 0 0,0 0 0,-1 0 0,0 0 0,2 0 0,3-1 0,-9 0 0,3 0 0,2 0 0,1 0 0,0-1 0,0 1 0,-2-1 0,-1 0 0,-3 1 0,-4 0 0,13-2 0,-4 1 0,-4 0 0,-1 0 0,0-1 0,8-1 0,-2 1 0,-2-1 0,-1 0 0,-7 0 0,-2 1 0,0 0 0,0-1 0,-1-1 0,0 1 0,0-2 0,0 1 0,0-2 0,1 0 0,0-1 0,0 0 0,3-1 0,0-1 0,0 0 0,2-1 0,-6 1 0,1 0 0,1-1 0,0 0 0,1 0 0,6-3 0,0 1 0,1-2 0,1 1 0,0-2 0,-5 3 0,0-1 0,1-1 0,0 0 0,1 0 0,0 0 0,-5 1 0,1-1 0,0 1 0,0-1 0,1-1 0,-1 1 0,0-1 0,1-1 0,0 1 0,0-1 0,0-1 0,0 0 0,0 0 0,-1 0 0,-1 0 0,1-1 0,-1 0 0,0 0 0,0-1 0,-1 1 0,-1 0 0,3-3 0,-1 1 0,0 0 0,-1-1 0,-1 1 0,-1 0 0,4-4 0,-1 1 0,-1 0 0,-1 0 0,-1-1 0,-4 2 0,0 0 0,-2 0 0,0-1 0,-1 0 0,5-8 0,0-1 0,-1-1 0,0-2 0,-5 5 0,1-1 0,0-1 0,0-1 0,0-1 0,-5 4 0,1-1 0,0 0 0,0-1 0,0-1 0,0 1 0,2-3 0,-1 1 0,1-2 0,0 1 0,-1 0 0,1 0 0,-1 0 0,0 1 0,0-1 0,0 0 0,-1 1 0,-1 0 0,2-3 0,0 0 0,-1 1 0,-1-1 0,-1 2 0,-3 2 0,-1 1 0,-1 0 0,0 0 0,-2 1 0,0-5 0,0 1 0,-3 0 0,-1-1 0,1-10 0,-3 0 0,-2-1 0,-4 9 0,0-1 0,-2-2 0,-4-1 0,-2-1 0,-3-1 0,-2-2 0,-2-2 0,-2-2 0,2 12 0,-1-2 0,-2-2 0,0 0 0,-1-1 0,-1-1 0,-1-1 0,1 0 0,0 4 0,-1-1 0,1 0 0,-2 0 0,1-2 0,-2 0 0,0-1 0,-2-1 0,0-1 0,-2-2 0,4 11 0,-1-1 0,-1-1 0,-1-1 0,-1-2 0,0 0 0,-1 0 0,0-1 0,-1 0 0,1 0 0,-1 0 0,0 0 0,1 2 0,-1 0 0,2 1 0,-1 1 0,1 2 0,-2-6 0,-1 1 0,2 1 0,-1 1 0,0 1 0,1 0 0,-1 1 0,0-1 0,0 1 0,-1-2 0,0 0 0,-1-1 0,0 2 0,-1-2 0,0-2 0,-1 0 0,0-1 0,0 1 0,-1-1 0,0 1 0,1 1 0,-1 1 0,1 2 0,0 2 0,1 2 0,0 3 0,-8-12 0,1 4 0,0 3 0,0 3 0,1 0 0,-2 2 0,0 0 0,-3-3 0,-1 2 0,-1 0 0,0 2 0,0 1 0,-1 1 0,0 2 0,1 1 0,-1 1 0,-1 1 0,0 1 0,-1 1 0,-1 1 0,-1 1 0,0 1 0,-1 1 0,-1 0 0,0 2 0,-1-1 0,-2 2 0,1 0 0,-2 1 0,0 1 0,0 1 0,5 3 0,0 0 0,-1 1 0,-1 1 0,1 0 0,-1 0 0,1 2 0,-7-2 0,-1 1 0,1 1 0,0 0 0,-1 2 0,1-1 0,-1 1 0,0 1 0,0 1 0,0 0 0,0 0 0,1 1 0,4 1 0,1 1 0,0 0 0,-1 0 0,1 1 0,-1 0 0,-1 0 0,-1 1 0,1 0 0,-1 0 0,0 1 0,0-1 0,2 1 0,-1 0 0,1 1 0,0-1 0,-1 1 0,1 0 0,-2-1 0,0 1 0,1 0 0,-1-1 0,-1 2 0,0 0 0,3 0 0,-1 0 0,-1 1 0,1 0 0,0 0 0,1 0 0,3 1 0,-4-1 0,4 0 0,0 1 0,-1 0 0,-2 2 0,-3 2 0,-4 2 0,-1 1 0,1 0 0,1 2 0,4-1 0,5 0 0,3 1 0,1 0 0,-1 0 0,-3 2 0,1-1 0,-2 0 0,-2 2 0,-1-1 0,0 1 0,1 0 0,1-1 0,-3 1 0,0 0 0,1 0 0,0 0 0,-1 0 0,1 0 0,-3 1 0,1 0 0,-1 1 0,1-1 0,-1 0 0,2 0 0,0 0 0,1 0 0,0-1 0,0 1 0,0 0 0,0 0 0,2 0 0,1 1 0,1-1 0,-3 2 0,-2 0 0,-4 1 0,11-5 0,-2 2 0,-3 0 0,-2 0 0,-1 1 0,-2 1 0,0-1 0,0 1 0,0-1 0,0 0 0,2 0 0,0 0 0,0-1 0,0 1 0,1-1 0,1 0 0,-1-1 0,0 1 0,0 0 0,-1 0 0,0 1 0,-2-1 0,-1 2 0,6-3 0,0 0 0,-2 1 0,0-1 0,-1 1 0,-1 1 0,0-1 0,0 0 0,0 0 0,0 1 0,0-1 0,0 0 0,1 0 0,1 0 0,1-1 0,-3 1 0,1 0 0,1 0 0,-1 0 0,2-1 0,-1 1 0,0-1 0,1 1 0,0-1 0,-1 1 0,1-1 0,-1 1 0,0 0 0,0 0 0,0-1 0,0 1 0,0 0 0,0 0 0,-1 0 0,1 0 0,0 0 0,0 0 0,-1 0 0,1 0 0,-1 0 0,1 0 0,2-1 0,0 0 0,0 0 0,0 0 0,1 0 0,-1 0 0,0 0 0,-1 0 0,1 0 0,-1 0 0,0 0 0,0 0 0,0 0 0,-1 0 0,0 0 0,-1 0 0,0 1 0,0-1 0,-1 0 0,1 1 0,-1-1 0,-1 1 0,1-1 0,0 0 0,-1 0 0,1 0 0,0 0 0,0 0 0,0-1 0,0 0 0,1 1 0,-1-1 0,1 0 0,-1-1 0,0 1 0,1 0 0,-1-1 0,0 1 0,1-1 0,-1 1 0,0-1 0,0 0 0,1 1 0,-1-1 0,0 0 0,0 0 0,0 0 0,-1 0 0,1 0 0,-1 0 0,1 0 0,0 0 0,-1 0 0,1 0 0,0 0 0,0 0 0,1-1 0,0 1 0,0 0 0,-1 0 0,0 0 0,-1 0 0,2 0 0,-1 0 0,0 0 0,1 0 0,-1 0 0,2 0 0,-1 0 0,1 0 0,1 0 0,0-1 0,1 1 0,-7 1 0,1 0 0,1 0 0,0 0 0,1 0 0,0-1 0,1 1 0,0 0 0,1-1 0,1 1 0,0 0 0,-4 1 0,2 0 0,0 0 0,0-1 0,1 1 0,2 0 0,-1 0 0,2 0 0,0 0 0,-4 1 0,0 1 0,2 0 0,0 0 0,2-1 0,0 1 0,1-1 0,-1-1 0,1 1 0,1-1 0,0 0 0,2 0 0,1 0 0,-11 3 0,1 0 0,2 0 0,3-1 0,-3 1 0,4-1 0,3-1 0,-1 1 0,6-2 0,-6 11 0,27-9 0,8 4 0,-3 2 0,-11 14 0,-10 10 0,0 2 0,8-14 0,-1 1 0,-1 1 0,-2 3 0,0-1 0,-2 3 0,-2 2 0,0 1 0,-1-1 0,1 0 0,3-4 0,-1-1 0,1 0 0,-1 0 0,1 0 0,-1 2 0,2-2 0,0 2 0,-1 0 0,1 0 0,0 0 0,1-1 0,2-2 0,-2 2 0,2-1 0,1-1 0,1 0 0,1 1 0,0 1 0,1 0 0,1 1 0,2-3 0,4-3 0,0 14 0,6-5 0,3-10 0,2-3 0,0 13 0,0-11 0,-4 7 0,1-13 0,-1 1 0,-3 12 0,-3 4 0,-1 5 0,-2 3 0,5-14 0,-2 1 0,1 1 0,-1 7 0,0 1 0,1 1 0,3-10 0,0 1 0,1 0 0,0 1 0,1 2 0,0 2 0,1-1 0,0 1 0,2 2 0,0-1 0,1 1 0,1-2 0,0-2 0,0-1 0,2-1 0,-1-2 0,1 8 0,0-2 0,0-3 0,0 7 0,0-5 0,0 5 0,1-25 0,4-9 0,22 30 0,-4-6 0,-5-10 0,0 0 0,0 5 0,-4-11 0,-4-10 0,0-5 0,0 0 0,1 2 0,2 2 0,5 9 0,-8-6 0,2 1 0,-8-11 0,2-2 0,7 10 0,-1 4 0,6 9 0,-6-3 0,-3-4 0,-4-9 0,-3-2 0,-2-7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9:54.1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11349 13702 16383,'45'0'0,"-16"0"0,1 0 0,5 0 0,1 0 0,7 0 0,1 0 0,2 0 0,0 0 0,1 0 0,1 0 0,2 0 0,3 0 0,-11 0 0,4 0 0,1 0 0,1 0 0,3 0 0,1 1 0,1-1 0,0 1 0,-9-1 0,1 1 0,-1 0 0,1-1 0,-1 1 0,11 1 0,-1-1 0,-1 1 0,-2-1 0,2 1 0,-2 1 0,-1-1 0,-9 0 0,-1-1 0,0 1 0,2 0 0,2 0 0,1-1 0,0 1 0,0-1 0,-1 0 0,0 0 0,1 0 0,-1 0 0,4 0 0,0-1 0,1 1 0,-1 0 0,1 0 0,0-1 0,0 1 0,4 0 0,-6 0 0,3 0 0,2 1 0,0 0 0,-1-1 0,-2 1 0,0-1 0,-2 0 0,0-1 0,1 1 0,4 0 0,-5 0 0,4 0 0,1 0 0,3 0 0,-1 0 0,-1 0 0,-3 0 0,-2 0 0,5-1 0,-3 0 0,-1 0 0,0 0 0,3 0 0,-6 0 0,2 0 0,2 0 0,0-1 0,0 1 0,-2 1 0,-2-1 0,6 0 0,-3 1 0,0-1 0,0 1 0,5 0 0,-8-1 0,2 1 0,3 0 0,0 0 0,1 0 0,0 0 0,-3 0 0,-1 0 0,4 0 0,-4 0 0,0 0 0,0 1 0,2-1 0,4 0 0,-9 0 0,4 0 0,1 0 0,2-1 0,1 1 0,0 0 0,-1-1 0,-2 1 0,-2 0 0,-3-1 0,7 1 0,-3-1 0,-3 1 0,0 0 0,1-1 0,2 0 0,-2 0 0,1 1 0,1-1 0,1 0 0,0-1 0,-1 1 0,0 0 0,-3 0 0,7 0 0,-3 0 0,0 0 0,-1 0 0,0 0 0,2 0 0,1 0 0,1 0 0,-1 0 0,1 0 0,0 0 0,0 0 0,-1 0 0,1 0 0,-1 0 0,1 0 0,-1 0 0,-1 0 0,-2 0 0,-1 0 0,0 0 0,0 0 0,-1 0 0,0 0 0,-1 0 0,-2 0 0,0 0 0,0 0 0,2-1 0,3 1 0,-1-1 0,3-1 0,1 1 0,2-1 0,-1 0 0,1 0 0,-2 0 0,-1 1 0,-1-1 0,-2 1 0,-1-1 0,0 0 0,0 1 0,2-1 0,2 0 0,-4 0 0,3 0 0,0-1 0,2 1 0,0 0 0,-1-1 0,-1 1 0,-1-1 0,-2 1 0,9-1 0,-2 0 0,-2 0 0,0 0 0,-2 0 0,1-1 0,-4 1 0,0 1 0,-1-1 0,0 0 0,-2-1 0,1 1 0,3-1 0,-1 1 0,0-1 0,-1 0 0,-1 0 0,9-2 0,-2 1 0,0-1 0,0 1 0,-4 0 0,-1 1 0,0-1 0,0 0 0,0 0 0,0 0 0,0-1 0,0 1 0,-2 0 0,1-1 0,-1 1 0,0 0 0,-2 0 0,0 0 0,-1 0 0,0 0 0,8-2 0,0 1 0,-2-1 0,-3 1 0,0 1 0,-4 0 0,-2 0 0,-3 0 0,-4 2 0,-5-1 0,-6 1 0,19-2 0,-5 1 0,7-1 0,3-1 0,5-1 0,4 0 0,-13 1 0,3-1 0,1 0 0,2 0 0,2-1 0,-4 1 0,2-2 0,3 1 0,0-1 0,0 0 0,-2 0 0,-2 1 0,5-2 0,-2 1 0,-2 0 0,0 0 0,1-1 0,2 0 0,2-1 0,-1 0 0,-4 1 0,-4 0 0,-5 0 0,-5 2 0,2-1 0,9-1 0,2 0 0,3 1 0,-8 2 0,1 0 0,3 0 0,2 0 0,1 0 0,-4 1 0,2 0 0,2-1 0,1 0 0,1 1 0,-1-1 0,1 1 0,2-1 0,1 1 0,0-1 0,0 1 0,1-1 0,-1 1 0,0 0 0,-2-1 0,0 1 0,0 0 0,0 0 0,0 0 0,-2 1 0,-1-1 0,0 0 0,-1 0 0,0 0 0,-2 1 0,-1-1 0,-3 1 0,7-1 0,-3 0 0,-2 0 0,-4 1 0,12-2 0,-8 1 0,9-2 0,-45 7 0,-3 0 0,-2-1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0:20.6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22531 17374 16383,'49'0'0,"1"0"0,-14 0 0,1 0 0,0 0 0,4 0 0,1 0 0,-1 0 0,1 0 0,1 0 0,-5 0 0,-2 0 0,-3 0 0,-2 0 0,-3 0 0,17 0 0,-5-1 0,5 0 0,-6-1 0,3 0 0,1 0 0,7-1 0,2-1 0,-1 0 0,-1-1 0,-2 1 0,-1-1 0,-7 1 0,-2-1 0,-3 1 0,6-3 0,-5 1 0,6-1 0,-20 2 0,-10 3 0,5 0 0,21-4 0,-1 1 0,6-2 0,2 0 0,3 0 0,4-1 0,-12 3 0,2-1 0,1 0 0,2 1 0,0-1 0,-1 0 0,0 0 0,2 1 0,0-1 0,0 0 0,1-1 0,4 0 0,0 0 0,0 0 0,1 0 0,1-1 0,0 0 0,-3 1 0,2-2 0,0 1 0,0 0 0,0-1 0,-3 1 0,-2 0 0,2 0 0,-3 0 0,-2 0 0,0 0 0,-1 0 0,11-3 0,1 0 0,-4 0 0,-11 3 0,9-3 0,-24 6 0,-19 4 0,-4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0:46.1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15623 17466 16383,'51'0'0,"0"0"0,-8 0 0,8 0 0,5 0 0,2 0 0,0 0 0,-4 0 0,-7 0 0,-3 0 0,-1 0 0,2 0 0,3 0 0,6 0 0,-11 0 0,5 0 0,3 0 0,3 0 0,2 0 0,1 0 0,1 0 0,0 0 0,-1 0 0,-2 0 0,-2 0 0,-3 0 0,-4 0 0,10 0 0,-4 0 0,-3 0 0,-2 0 0,1 0 0,1 0 0,4 0 0,-7 0 0,3 0 0,0 0 0,2 0 0,0 0 0,0 0 0,0 0 0,-1 0 0,-1 0 0,-2 0 0,3 0 0,1 0 0,-2 0 0,0 0 0,-1 0 0,-3 0 0,-1 0 0,-2 0 0,13 0 0,-5 0 0,-1 0 0,5 0 0,-10 0 0,5 0 0,2 0 0,0 0 0,-2 0 0,-6 0 0,-6 0 0,10 0 0,-8 0 0,2 0 0,-8 0 0,-21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1:23.6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1109 2038 16383,'47'0'0,"-1"0"0,6 0 0,2 0 0,-14 0 0,2 0 0,1 0 0,5 0 0,0 0 0,1 0 0,0 0 0,0 0 0,0 0 0,-1 0 0,-1 0 0,3 0 0,-4 0 0,2 0 0,-1 0 0,-1 0 0,1 0 0,-1 0 0,1 0 0,-3 0 0,2 0 0,-1 0 0,-2 0 0,-2 0 0,-2 0 0,-1 0 0,1 0 0,-1 0 0,-1 0 0,13 0 0,-1 0 0,-4 0 0,-3 0 0,-4 0 0,-1 0 0,-7-1 0,3 0 0,1 1 0,4-1 0,-1 0 0,-1-1 0,0-1 0,2 0 0,12-1 0,2 0 0,1-1 0,-5 0 0,0-1 0,0 0 0,-1-1 0,-1 0 0,0-1 0,-1 2 0,-2 0 0,0 0 0,-2 2 0,-1-1 0,-1 1 0,13-1 0,1 1 0,-9 2 0,2 1 0,-3 0 0,5 0 0,-1 0 0,-7 0 0,0 1 0,-3 0 0,-2 0 0,-2 0 0,-5 0 0,0 0 0,24 0 0,-23 0 0,2 0 0,6 0 0,2 0 0,6 0 0,1 0 0,7-1 0,1 0 0,-17 0 0,-1 0 0,2 0 0,9 0 0,2 0 0,-2 0 0,5 0 0,0 0 0,-11 0 0,2 2 0,-3-1 0,4 0 0,-2 0 0,4 0 0,0 0 0,-1 0 0,-1 0 0,-6 0 0,-3 0 0,16 0 0,-20 0 0,-14 0 0,-12 0 0,-6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1:25.6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7568 1987 16383,'40'0'0,"0"0"0,7 0 0,5 0 0,-1 0 0,-11 0 0,-1 0 0,7 0 0,-3 0 0,6 0 0,4 0 0,3 0 0,0 0 0,-4 0 0,-4 0 0,6 0 0,-5 0 0,0 0 0,7 0 0,-14 0 0,4 0 0,3 0 0,2 0 0,1 0 0,-1 0 0,-2 0 0,-2 0 0,-5 0 0,7 0 0,-5 0 0,-2 0 0,-1 0 0,4 0 0,6 0 0,2 0 0,1 0 0,-2 0 0,-4 0 0,-4 0 0,-3 0 0,-1 0 0,0 0 0,13 0 0,-1 0 0,3 0 0,-12 0 0,2 0 0,2 0 0,-1 0 0,-3 0 0,2 0 0,-2 0 0,-1 0 0,2 0 0,-1 0 0,1 0 0,1 0 0,-1 0 0,-4 0 0,9 0 0,-4 0 0,4 0 0,-7 0 0,3 0 0,1 0 0,0 0 0,-2 0 0,2-1 0,-1-1 0,-1 1 0,3-1 0,0 1 0,2 0 0,1-1 0,-1 1 0,-4-1 0,11 0 0,-5-2 0,0 1 0,-3 0 0,0 0 0,-3 1 0,-7-1 0,-1 1 0,-1 0 0,12-2 0,-2 0 0,-4 1 0,0-1 0,5 1 0,0 1 0,-12 1 0,1 0 0,1 1 0,1-1 0,1 1 0,-1 0 0,1-1 0,1 1 0,-1 1 0,0-1 0,-1 0 0,1 0 0,4 0 0,-1 0 0,2 0 0,4 0 0,1 0 0,0 0 0,-1-1 0,1 1 0,3 1 0,-10-1 0,3 0 0,1 0 0,-1 1 0,-2 0 0,10 0 0,-3 1 0,5 0 0,-11 0 0,4 0 0,3 0 0,-1 1 0,-1 0 0,-6-1 0,10 3 0,-4-1 0,1 1 0,1-1 0,2 1 0,-1 0 0,-5-1 0,7 1 0,-5 0 0,-4 0 0,-5-1 0,6 0 0,-16-2 0,-25-2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9:57.5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18319 6830 16383,'0'51'0,"0"0"0,0 0 0,0 0 0,0 0 0,0 0 0,0-2 0,0-1 0,0 0 0,0 0 0,0 3 0,0 4 0,0-8 0,0 3 0,0 2 0,0 1 0,0 2 0,0 0 0,0 1 0,0-1 0,0 0 0,0-2 0,0-2 0,0-1 0,0 0 0,0 0 0,0 0 0,0 0 0,0-1 0,0 1 0,0 1 0,0-1 0,0 3 0,0-1 0,0 1 0,0 0 0,0 0 0,0 0 0,0 0 0,0 1 0,0-1 0,0 0 0,0 0 0,0 0 0,0 0 0,0 0 0,0 0 0,0 1 0,0-1 0,0-1 0,0 0 0,0 0 0,0-2 0,0-1 0,0 0 0,0-1 0,0 1 0,0-1 0,0 0 0,0 0 0,0-1 0,0 0 0,0 8 0,-1-1 0,1 1 0,-1-2 0,1 1 0,0-1 0,-1-1 0,1 0 0,-1 2 0,1-1 0,-1 0 0,1 0 0,-1-2 0,0 1 0,1-2 0,-1 5 0,0-1 0,-1-1 0,1-1 0,0 0 0,0-2 0,-1 4 0,1-2 0,-1-1 0,1 0 0,0-1 0,0-3 0,0 0 0,1-1 0,-1-1 0,0 0 0,0 4 0,1-1 0,-1 0 0,0 2 0,1-5 0,0 3 0,0-1 0,0 0 0,0-3 0,0 0 0,0-2 0,0 0 0,0 3 0,0 3 0,0 3 0,0 1 0,0-2 0,0-7 0,0-2 0,0-4 0,0-1 0,0 5 0,0 1 0,0-9 0,2 3 0,3-18 0,3-11 0,3-4 0,0-3 0,2 0 0,-2 0 0,2 0 0,-5 0 0,6 1 0,-4 2 0,7 3 0,6 10 0,9 6 0,-5-4 0,3 0 0,7 2 0,7 0 0,-1-2 0,8 0 0,2 0 0,-1-1 0,-6-2 0,-2-1 0,3 0 0,6 1 0,-13-5 0,5 1 0,2-1 0,4 1 0,1 0 0,1 0 0,0 0 0,-1-1 0,0 0 0,-3-1 0,-1 0 0,-1 0 0,-1-1 0,0 0 0,0 0 0,1-1 0,0 1 0,3 0 0,1 0 0,-5-1 0,2 0 0,1 0 0,1 0 0,1 1 0,1-1 0,0 0 0,0 0 0,1 0 0,-1 0 0,0 0 0,-1 0 0,0-1 0,1 0 0,-1 0 0,0 0 0,-1 0 0,0 0 0,1-1 0,-1 1 0,1-1 0,1 1 0,1-1 0,2 1 0,1-1 0,-7 0 0,1 0 0,2-1 0,0 1 0,2 0 0,0 0 0,1-1 0,0 1 0,0 0 0,1-1 0,-1 1 0,0-1 0,-1 1 0,0-1 0,-1 0 0,-1 1 0,-2-1 0,3 0 0,-1 0 0,-1 0 0,-1 0 0,0 0 0,-1 0 0,0 0 0,1 0 0,-1-1 0,0 1 0,1 0 0,1 0 0,0-1 0,2 1 0,-5 0 0,2 0 0,0-1 0,0 1 0,1 0 0,1 0 0,0-1 0,-1 1 0,1 0 0,0-1 0,0 1 0,0-1 0,-1 1 0,-1-1 0,1 0 0,-2 0 0,0-1 0,4 1 0,0-1 0,0 1 0,0-1 0,-1 0 0,0-1 0,0 1 0,-1 0 0,0-1 0,-1 1 0,-1-1 0,0 1 0,-1-1 0,-1 1 0,7-1 0,-1 1 0,-2 0 0,-1-1 0,-1 1 0,1 0 0,-1-1 0,1 0 0,0 0 0,2 0 0,-2 0 0,3 0 0,0 0 0,1-1 0,0 0 0,-1 1 0,0-1 0,-1 0 0,-3 0 0,-2 1 0,-2-1 0,10 0 0,-3 0 0,-3 0 0,-2 0 0,-1 0 0,0 0 0,3-1 0,-1 1 0,-2 0 0,0-1 0,-2 0 0,5 0 0,-2-1 0,-2 1 0,0-1 0,6-2 0,-2 0 0,4 0 0,-9 0 0,2 0 0,2-1 0,0 0 0,-4 1 0,1-1 0,-3 0 0,1 0 0,2 0 0,2 0 0,3 0 0,1 0 0,-1 0 0,-2 1 0,-1-1 0,-1 0 0,-2 0 0,3 0 0,4-1 0,0 0 0,2 0 0,-1 0 0,-8 1 0,-1-1 0,0 1 0,1 0 0,-1-1 0,0 1 0,0-1 0,0 1 0,1-1 0,1 1 0,-1 0 0,2 0 0,1 0 0,0 0 0,-2 0 0,-2 0 0,6-1 0,-3 1 0,-1 0 0,3-1 0,-3 1 0,1 1 0,2-1 0,-3 0 0,-2 1 0,8-1 0,-3 0 0,-1 0 0,3-1 0,0 0 0,0 0 0,2-1 0,0 0 0,0 0 0,-12 1 0,-1 0 0,1-1 0,3 1 0,3-2 0,3-1 0,2 0 0,-2 0 0,-3 1 0,5-1 0,-4 0 0,3 1 0,-2 0 0,3 0 0,-1 0 0,-7 1 0,-2 2 0,-3 1 0,5 1 0,1 0 0,8 2 0,1-1 0,-16 1 0,-1 1 0,3-1 0,13 1 0,2 0 0,-4 0 0,3 0 0,-1 0 0,-10 0 0,2 0 0,-1 0 0,-5 0 0,0 1 0,3 1 0,-2 2 0,3 1 0,3 2 0,1 0 0,2 2 0,-5-2 0,0 1 0,1 1 0,2 0 0,4 2 0,3 1 0,5 1 0,-20-3 0,3 0 0,3 1 0,3 2 0,2 0 0,2 1 0,1 0 0,2 1 0,1 0 0,0 0 0,1 1 0,0-1 0,-1 1 0,-1-1 0,0 0 0,-2 0 0,-2-1 0,-1 0 0,-3-1 0,-3-1 0,-3-1 0,15 5 0,-5-3 0,-4 0 0,-2-1 0,-1 0 0,0 1 0,2-1 0,3 2 0,4 1 0,-3-1 0,-1 0 0,1 0 0,-1 0 0,1 0 0,-1 0 0,1 1 0,-1-1 0,1 0 0,0 0 0,-1 0 0,1 0 0,-1 0 0,1 0 0,-1 0 0,1 0 0,-1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1:39.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5840 15212 16383,'45'0'0,"0"0"0,5 0 0,5 0 0,-8 0 0,4 0 0,4 0 0,0 0 0,-8 0 0,1 0 0,2 0 0,-1 0 0,1 0 0,2 0 0,1 0 0,0 0 0,1 0 0,2 0 0,-11 0 0,3 0 0,1 0 0,-1 0 0,0 0 0,-3 0 0,-3 0 0,8 0 0,-5 0 0,0 0 0,2 0 0,1 0 0,2 0 0,1 0 0,-1 0 0,-5 0 0,8 0 0,-4 0 0,3 0 0,-11 0 0,3 0 0,0 0 0,1 0 0,0 0 0,-1 0 0,1 0 0,-1 0 0,1 0 0,0 0 0,0 0 0,1-1 0,0 1 0,-1-1 0,0 1 0,8-1 0,0 0 0,-2 1 0,-3-1 0,-1 0 0,-2 0 0,-1 0 0,0 0 0,0 0 0,0 0 0,-5 0 0,1 0 0,1 1 0,-1-1 0,3 0 0,-1 1 0,-2-1 0,-1-1 0,-3 1 0,4-1 0,2 1 0,5 0 0,-1 0 0,-6 0 0,5-1 0,-3 0 0,11 0 0,0 0 0,-18 0 0,1 0 0,3 0 0,4-1 0,0 1 0,-4 0 0,0 0 0,1 0 0,12-1 0,3-1 0,-2 0 0,-6 1 0,-3 0 0,1 0 0,1-1 0,-1 1 0,1-2 0,3 1 0,0-2 0,1 1 0,0 0 0,0-1 0,4 1 0,-11 0 0,3 1 0,1 0 0,0-1 0,-4 1 0,-2 0 0,-4-1 0,2 1 0,5-1 0,0 1 0,6-1 0,4 0 0,2 0 0,-2 0 0,-3 1 0,-5 0 0,2-1 0,-5 2 0,-1 0 0,4-1 0,0 0 0,4 0 0,3-1 0,-1 1 0,-2 0 0,-5 1 0,1 1 0,-5 1 0,0-1 0,2 1 0,1-1 0,2 0 0,0-1 0,0 1 0,-2 0 0,0 0 0,-2 0 0,-1 0 0,1-1 0,7 1 0,1-1 0,-2 0 0,-4 0 0,8 0 0,-4 1 0,-2 0 0,-1 1 0,0 1 0,0 0 0,5 0 0,1-1 0,-13 1 0,1-1 0,1-1 0,4 1 0,0-1 0,1 1 0,2-2 0,1 0 0,-1 1 0,-1-1 0,1 0 0,-2 1 0,0-1 0,-1 0 0,-1 0 0,-4 0 0,-1 1 0,1-2 0,1 1 0,1-1 0,1 0 0,1 0 0,0 0 0,2-1 0,0 1 0,0-1 0,4 0 0,0 0 0,4-1 0,0 0 0,-5 1 0,-2 1 0,-4 0 0,2 0 0,10-1 0,1-1 0,-9 1 0,2 2 0,-18 1 0,-23 1 0,11 1 0,19 0 0,-2 0 0,12 0 0,3 0 0,0 0 0,-1 0 0,-1 1 0,3-1 0,3-1 0,-10 1 0,2-1 0,1 0 0,2 1 0,1-1 0,-2-1 0,-1 1 0,3 0 0,-2-1 0,0 1 0,0-1 0,2 0 0,2-1 0,-3 0 0,3 0 0,1 0 0,1-1 0,-1 0 0,0 0 0,-2 1 0,-3 0 0,2-1 0,-4 1 0,-1 0 0,-1 0 0,2 0 0,3 0 0,-2 0 0,4-1 0,1 0 0,1 0 0,0 1 0,-3-1 0,-2 1 0,-6 0 0,8 0 0,-5 0 0,-3 1 0,3 0 0,7-1 0,2 0 0,-2 0 0,-3 0 0,-4 1 0,-4 1 0,3 0 0,-3-1 0,3 2 0,0-1 0,-2 0 0,2 0 0,-3 1 0,3-1 0,-3 0 0,2 0 0,1 0 0,-3 0 0,4-2 0,-3 1 0,3 0 0,6-1 0,3 1 0,0 0 0,-13 0 0,0 1 0,1-1 0,-1 1 0,1-1 0,0 1 0,-1-1 0,0 1 0,7 0 0,-1 0 0,-3-1 0,6 1 0,-5 0 0,-12-1 0,-5 0 0,6 1 0,4-1 0,-5 2 0,5-1 0,-1 1 0,3 0 0,2 0 0,7 0 0,2 1 0,4-2 0,-13 0 0,3 0 0,0 0 0,0-1 0,-5 1 0,7 0 0,-4-1 0,0 0 0,8-1 0,0-1 0,-11 0 0,-5 0 0,-19 0 0,-13 3 0,-32 1 0,20 0 0,-19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1:42.7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20843 14971 16383,'42'0'0,"0"0"0,0 0 0,0 0 0,6 0 0,0 0 0,4 0 0,-5 0 0,3 0 0,3 0 0,-1 0 0,0 0 0,-5 0 0,1 0 0,-1 0 0,0 0 0,1 0 0,4 0 0,1 0 0,0 0 0,0 0 0,0 0 0,0 0 0,-1 0 0,0 0 0,2 0 0,2 0 0,-6 0 0,3 0 0,1 0 0,1 0 0,-1 0 0,-2 0 0,-2 0 0,3 0 0,-2 0 0,-1 0 0,0 0 0,2 0 0,0 0 0,2 0 0,1 0 0,0 0 0,-3 0 0,-4 0 0,2-1 0,-5 1 0,0 0 0,-1 1 0,-2-1 0,-1 1 0,1-1 0,2 1 0,2 0 0,2 0 0,2 0 0,-1 0 0,1 1 0,-1-1 0,0 0 0,0 0 0,0 1 0,0-1 0,0 0 0,0 0 0,0 1 0,0-1 0,0 0 0,2-1 0,1 1 0,0-1 0,-3 1 0,-4-1 0,2 0 0,-4 0 0,1 0 0,-2 0 0,2 0 0,0 0 0,-2 0 0,3 0 0,-2 0 0,0 0 0,6 0 0,0 0 0,1 0 0,-10 0 0,1 0 0,-1 0 0,2 0 0,3 0 0,0 0 0,2 0 0,0 0 0,4 0 0,0 0 0,2 0 0,3 0 0,-12 0 0,3 0 0,1 0 0,2 0 0,-2 0 0,-1 0 0,-3 0 0,3 0 0,-2 0 0,-2 0 0,0 0 0,2 0 0,9 0 0,3 0 0,0 0 0,-4 0 0,-9 0 0,4 0 0,-8 0 0,-7 0 0,-5 0 0,-6 0 0,-3 1 0,-17 0 0,5 0 0,4 0 0,-3 0 0,21-1 0,9 0 0,-1 0 0,6 0 0,-2-1 0,7 0 0,4-1 0,-1 1 0,-4-1 0,-5 1 0,-2-1 0,-1 1 0,2-1 0,2 0 0,4-1 0,-1 1 0,-2-1 0,-7 1 0,8-2 0,-8 0 0,13-3 0,-28 4 0,-11 1 0,-6 1 0,-4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2:46.2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9499 11488 16383,'0'0'0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2:49.5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9455 11981 16383,'0'0'0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2:51.9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 6299 16383,'0'0'0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3:12.4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11398 13261 16383,'35'0'0,"-1"0"0,-2 0 0,1 0 0,9 0 0,1 0 0,-4 0 0,3 0 0,-5 0 0,3 0 0,-1 0 0,-2 0 0,0 0 0,0 0 0,3 0 0,0 0 0,1 0 0,0-1 0,1 1 0,1 1 0,3-1 0,1 1 0,1 0 0,0 1 0,1 0 0,0 0 0,3 1 0,1 0 0,1 0 0,-11 0 0,1 0 0,0 0 0,1 0 0,2 0 0,1 1 0,-1-1 0,2 0 0,-8 0 0,0-1 0,1 1 0,2-1 0,3 1 0,2 0 0,4 1 0,2-1 0,2 1 0,-2 0 0,-1-1 0,-5 0 0,-1 0 0,-4 0 0,-1-1 0,1 0 0,3 1 0,1 0 0,4 0 0,3 0 0,-1 0 0,-2 0 0,-4 0 0,-7-1 0,3 0 0,-6-1 0,0 1 0,8 0 0,1 0 0,-2-1 0,3 1 0,-1-1 0,-11 0 0,2 1 0,0 0 0,5-1 0,1 0 0,2 0 0,3 0 0,2 0 0,2 0 0,-3-1 0,-8 1 0,-2 0 0,1 0 0,3-1 0,5 1 0,5-1 0,1 1 0,-2 0 0,-4-1 0,5 1 0,-4 0 0,2-1 0,-5 1 0,2 0 0,0 0 0,-3 0 0,0 0 0,-2-1 0,-1 0 0,0 1 0,-1-2 0,-1 1 0,-2 0 0,0 0 0,-1 0 0,11 0 0,-2 0 0,-12 0 0,-2 0 0,-4 0 0,0 0 0,-2 0 0,2 0 0,16 0 0,7 0 0,-7 0 0,4 0 0,5 0 0,-13 0 0,3 0 0,3 0 0,1 0 0,-1 0 0,-3 0 0,10 0 0,-2 0 0,0 0 0,2 0 0,-3 0 0,4 0 0,0 0 0,-4 0 0,-8 0 0,5 0 0,-7 0 0,-6 0 0,-8 0 0,-14 0 0,-1 0 0,7 0 0,14 0 0,-4 0 0,5-2 0,11-1 0,6 0 0,0-1 0,-9 1 0,-1 0 0,2 0 0,-1-1 0,3 0 0,-2 0 0,-3 1 0,8-2 0,-5 0 0,-11 1 0,-3 0 0,5-1 0,-18 2 0,-4 2 0,11 0 0,16-1 0,-12 1 0,3-1 0,14-2 0,-1 0 0,-14 2 0,-2 0 0,4-2 0,-3 0 0,-10 1 0,-10 0 0,0 1 0,-6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3:48.1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28631 12127 16383,'0'0'0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3:50.0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28631 11948 16383,'0'-45'0,"0"-1"0,0 0 0,0 1 0,0 2 0,0 1 0,0-1 0,0-4 0,0 0 0,0-4 0,0-2 0,0-1 0,0 0 0,0 3 0,0-3 0,0 1 0,0 1 0,0 0 0,0-4 0,0 10 0,0-3 0,0-1 0,0 0 0,0 1 0,0 1 0,0 2 0,1-6 0,-1 3 0,1 1 0,0-1 0,0 0 0,1-5 0,-1-1 0,1-1 0,1 3 0,-1 5 0,3-6 0,0 5 0,1 1 0,0 2 0,1 1 0,1 1 0,0 1 0,0 1 0,1 0 0,0 2 0,1-1 0,2-2 0,1 0 0,1-4 0,2 0 0,-1 3 0,3-4 0,0 2 0,2-6 0,-3 8 0,2-5 0,1-3 0,0-1 0,-1 3 0,0 3 0,2-4 0,0 4 0,-1 1 0,1-2 0,-3 5 0,0-2 0,0 0 0,0 2 0,-1 5 0,3-3 0,0 4 0,-3 8 0,7-4 0,-6 14 0,1-1 0,13-11 0,-8 7 0,3-3 0,0 1 0,3 0 0,-1 4 0,3-1 0,-2 3 0,1 0 0,0 3 0,19-3 0,0 6 0,1 12 0,-8 4 0,4 1 0,-12-2 0,1 1 0,2-1 0,11 0 0,2 0 0,2 0 0,-12 0 0,2-1 0,-1 0 0,-1 0 0,13 0 0,-1 0 0,0 0 0,-1 1 0,-1 1 0,-5 0 0,-4 0 0,-3 1 0,1 2 0,-4 1 0,-3 6 0,14 0 0,7 0 0,-7-2 0,2 0 0,-1-1 0,4 1 0,-4-2 0,4 0 0,-5 0 0,-9-3 0,-5 0 0,9 0 0,-23-3 0,-11-2 0,-51 0 0,31 0 0,-34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4:30.1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4686 16800 16383,'49'0'0,"-1"0"0,0 0 0,1 0 0,-11 0 0,3 0 0,5 0 0,2 0 0,3 0 0,2 0 0,1 0 0,1 0 0,0 0 0,1 0 0,-2 0 0,-1 0 0,-1 0 0,-2 0 0,0 0 0,-2 0 0,1 0 0,0 0 0,-1 0 0,2 0 0,-1 0 0,2 0 0,0 0 0,2 0 0,1 0 0,2 0 0,-9 0 0,2 0 0,2 0 0,0 0 0,2 0 0,0 0 0,1 0 0,1 0 0,0 0 0,1 0 0,0 0 0,-1 0 0,1 0 0,-1 0 0,0 0 0,0 0 0,-2 0 0,0 0 0,-1 0 0,-1 0 0,4 0 0,-1 0 0,-1 0 0,-1 0 0,0 0 0,-1 0 0,0 0 0,-1 0 0,1 0 0,1 0 0,-1 0 0,2 0 0,0 0 0,2 0 0,1 0 0,1 0 0,-9 0 0,1 0 0,2 0 0,0 0 0,1 0 0,1 0 0,1 0 0,0 0 0,1 0 0,0 0 0,0 0 0,1 0 0,-1 0 0,0 0 0,0 0 0,0 0 0,-1 0 0,-1 0 0,0 0 0,-1 0 0,-1 0 0,-1 0 0,-1 0 0,-2 0 0,9 0 0,-3 1 0,0-1 0,-2 0 0,-1 0 0,-1 0 0,0 0 0,0 0 0,-1 1 0,0-1 0,1 0 0,1 0 0,-1 1 0,2-1 0,1 0 0,2 1 0,-3-1 0,1 0 0,1 0 0,2 1 0,0-1 0,2 0 0,0 0 0,0 1 0,0-1 0,0 0 0,0 1 0,-1-1 0,-1 1 0,0-1 0,-2 1 0,0 0 0,-3 0 0,-1 0 0,-2 1 0,-3-1 0,14 2 0,-5-1 0,-2 1 0,-3-1 0,-1 1 0,0 1 0,0-1 0,1 1 0,3 1 0,3 0 0,-7-1 0,2 2 0,1-1 0,2 1 0,1 1 0,1-1 0,0 1 0,0 0 0,0 0 0,-1 0 0,0 1 0,-2-1 0,-1-1 0,-1 1 0,-3-1 0,6 1 0,-3 0 0,-1 0 0,-3 0 0,1-1 0,-1 1 0,1 0 0,1 0 0,3 0 0,2 0 0,-6 0 0,2 0 0,2 0 0,2 0 0,1 1 0,1 0 0,1-1 0,-1 1 0,1 0 0,-1-1 0,-1 0 0,-2 0 0,-1 0 0,-3-1 0,-2-1 0,-4 0 0,15 1 0,-5 0 0,-4-2 0,-2 0 0,1 0 0,2 0 0,4-1 0,-7 0 0,3 0 0,2 0 0,2 0 0,0 0 0,1 0 0,-1-1 0,0 0 0,-2 0 0,-2 0 0,-3-1 0,7 1 0,-2-2 0,-2 1 0,-2-1 0,0 0 0,0 0 0,1 0 0,1 0 0,1 0 0,0 0 0,-1 0 0,-1 0 0,-2 0 0,-3 0 0,13 0 0,-3 0 0,-4 0 0,-10 0 0,13 0 0,-35 0 0,-16 0 0,-8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4:31.1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16029 17029 16383,'50'0'0,"0"0"0,0 0 0,0 0 0,0 0 0,0 0 0,0 0 0,1 0 0,-6 0 0,2 0 0,1 0 0,0 0 0,1 0 0,1 0 0,2 0 0,0 0 0,1 0 0,0 0 0,2 0 0,1 0 0,-8 1 0,1-1 0,1 0 0,0 0 0,1 0 0,1 0 0,1 1 0,1-1 0,-1 0 0,2 0 0,0 1 0,0-1 0,0 1 0,1-1 0,0 1 0,0-1 0,0 1 0,0-1 0,-6 1 0,2 0 0,-1-1 0,1 1 0,1 0 0,0 0 0,0 0 0,0-1 0,0 1 0,1 0 0,0 0 0,0 0 0,0 0 0,0 0 0,0 1 0,0-1 0,0 0 0,0 0 0,0 0 0,0 1 0,-1-1 0,0 0 0,0 1 0,0-1 0,0 1 0,-1 0 0,0-1 0,1 1 0,-1 0 0,0-1 0,0 1 0,0 0 0,1 0 0,-1 0 0,1 0 0,-1 0 0,1 0 0,1 0 0,-1 0 0,1 0 0,0 0 0,1 0 0,0 0 0,0 0 0,-4 0 0,1 0 0,0-1 0,1 1 0,0 0 0,1 0 0,0 0 0,1 0 0,0 0 0,0 0 0,1 0 0,-1 1 0,0-1 0,1 0 0,-1 0 0,-1 0 0,1 0 0,-1 0 0,-1 0 0,0 0 0,0 0 0,-2 0 0,0 0 0,-1 0 0,-1 1 0,-1-1 0,-1-1 0,9 2 0,-1-1 0,-1 1 0,-2-1 0,-1 1 0,0 0 0,-1-1 0,-1 1 0,0-1 0,0 0 0,-1 1 0,1-1 0,0 1 0,0-1 0,1 0 0,1 0 0,0 0 0,1 0 0,1 0 0,2 0 0,0 0 0,0 0 0,1-1 0,0 1 0,0 0 0,0-1 0,-1 1 0,-1-1 0,0 1 0,-2-1 0,-1 1 0,-2-1 0,-1 0 0,-3 0 0,-2 0 0,19 1 0,-4-1 0,-3 0 0,-2-1 0,-2 1 0,-2 0 0,-2 0 0,-1-1 0,8 1 0,-3 0 0,-2 0 0,-1 0 0,-2 0 0,8 0 0,0 0 0,-4 1 0,-9-1 0,-7 2 0,-7-1 0,7-1 0,-19-1 0,-3 2 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2:42.3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22518 2649 16383,'31'0'0,"3"0"0,-7 0 0,19 0 0,8 0 0,-6 0 0,8 0 0,-15 0 0,8 0 0,6 0 0,3 0 0,0 0 0,-2 0 0,-3 0 0,-4 0 0,-3 0 0,0 0 0,0 0 0,2 0 0,3 0 0,-3 0 0,3 0 0,3 0 0,1 0 0,1 0 0,-1 0 0,0 0 0,-3 0 0,-3 0 0,6 0 0,-2 0 0,-2 0 0,0 0 0,-1 0 0,2 0 0,-3 0 0,2 0 0,0 0 0,0 0 0,-2 0 0,-1 0 0,-4 0 0,11 0 0,-4 0 0,-1 0 0,1 0 0,-6 0 0,1 0 0,1 0 0,-3 0 0,-2 0 0,4 0 0,-2 0 0,3 0 0,-4 0 0,3 0 0,3-1 0,-1 1 0,-2 0 0,2-1 0,-2 0 0,1 1 0,1-1 0,0 0 0,3 0 0,0 1 0,-1-1 0,-3 0 0,1 1 0,-3-1 0,0 0 0,-1 0 0,1 1 0,-1-1 0,0 1 0,1 0 0,0 0 0,1 0 0,0 0 0,1 0 0,4 0 0,0 0 0,2 0 0,0 0 0,-9 0 0,-1 0 0,2 0 0,1 0 0,5 0 0,-4 0 0,4 0 0,2 0 0,2 0 0,1 0 0,0 0 0,-2 0 0,-2 0 0,0 0 0,-2 0 0,0 0 0,-1 0 0,1 0 0,1 0 0,2 0 0,-4 0 0,2 0 0,1 0 0,1 0 0,0 0 0,-1 0 0,-1 0 0,-2 0 0,-3 0 0,5 0 0,-3 0 0,-2 0 0,-1 0 0,-2 0 0,0 0 0,11 0 0,-2 0 0,-2 0 0,-4 0 0,-2 0 0,-4 0 0,-3 0 0,1 0 0,-6 0 0,-2 0 0,-15 0 0,-1 0 0,28 0 0,-3 0 0,7 0 0,-5 0 0,3 0 0,1 0 0,7 0 0,2 0 0,-1 0 0,-3 0 0,0 0 0,-3 0 0,-8-1 0,-2 1 0,-2-1 0,1 0 0,-4 0 0,6-1 0,-24 0 0,-4 2 0,-3 0 0,6 0 0,2 0 0,16 0 0,10 0 0,9 0 0,3 0 0,-15 0 0,-12 0 0,-12 0 0,7 0 0,6 0 0,8 0 0,0 0 0,-10 0 0,-11 0 0,-7 0 0,-4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4:47.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4673 14488 16383,'0'33'0,"0"0"0,-1 2 0,-2 1 0,-1 8 0,0 0 0,0-15 0,0-2 0,-1 7 0,1-5 0,3-14 0,0-1 0,1-8 0,2 4 0,-1 1 0,0-2 0,-1 1 0,0-1 0,0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5:26.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16209 14916 16383,'30'0'0,"0"0"0,9 0 0,-3 0 0,3 0 0,-8 0 0,1 0 0,-3 0 0,2 0 0,13 3 0,4 1 0,-9 0 0,1 0 0,0 1 0,4 2 0,1 1 0,0-1 0,1 2 0,1 1 0,0-1 0,-3-1 0,1 0 0,-1 0 0,-1 0 0,-1-1 0,0-1 0,-3-1 0,1 0 0,2-1 0,2 0 0,4-1 0,1 1 0,-2-1 0,4-1 0,-2 1 0,7 0 0,-9 0 0,6 1 0,3 0 0,0 1 0,-1-1 0,-4 0 0,-6 0 0,-3 0 0,-1 0 0,1 0 0,3 0 0,3 1 0,2 0 0,2 0 0,0 1 0,-2-1 0,-2 0 0,-2 0 0,-4 0 0,0 0 0,2 0 0,3-1 0,3 0 0,3 0 0,3-1 0,1 0 0,-1 0 0,-3 0 0,-4 0 0,6 1 0,-5-1 0,-1-1 0,5 1 0,-5-1 0,5 0 0,2 0 0,-2-1 0,-5 0 0,-8 0 0,5-1 0,-7 0 0,-4 0 0,-4 0 0,5 0 0,-12 0 0,-19 0 0,-1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5:28.7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9872 14890 16383,'28'0'0,"0"0"0,16 0 0,7 0 0,4 0 0,-14 0 0,3 0 0,2 0 0,0 0 0,-1 0 0,1 0 0,0 0 0,0 0 0,1 0 0,0 0 0,3 0 0,2 0 0,0 0 0,-2 0 0,-2 0 0,-4 0 0,-2 0 0,-1 0 0,-1 0 0,11 0 0,-1 0 0,0 0 0,-1 0 0,-1 0 0,-1 0 0,-6 0 0,-2 0 0,0 0 0,11 1 0,0 0 0,-12-1 0,1 1 0,-3 0 0,0 0 0,-3 0 0,6 0 0,-2 0 0,2-1 0,2 0 0,2 0 0,0 0 0,-6 0 0,-9 0 0,-9 0 0,-4 0 0,-12 0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5:36.0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10624 16018 16383,'33'0'0,"-1"0"0,14 0 0,0 0 0,-16 0 0,0 0 0,12 0 0,0 0 0,-14 0 0,0 0 0,17 0 0,2 0 0,-11 0 0,0 0 0,11 0 0,-2 0 0,8 1 0,-25 0 0,-1 1 0,11-1 0,6 1 0,9 2 0,-11-4 0,-12 3 0,3-1 0,6-1 0,2 1 0,-6-1 0,1 0 0,14 0 0,0 2 0,-10-1 0,-2 0 0,-1 1 0,1 0 0,-4 1 0,0-1 0,-4 1 0,0-1 0,21 2 0,-4 1 0,-19-2 0,-1 1 0,-19-3 0,-6-1 0,-2-1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5:42.9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5869 10056 16383,'24'0'0,"-1"0"0,-18 0 0,3 0 0,-2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6:11.6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25465 3956 16383,'0'45'0,"0"0"0,0-5 0,0 3 0,1 2 0,1-5 0,1-2 0,1-3 0,2 3 0,4 12 0,2 6 0,3-1 0,0-9 0,8 1 0,4-6 0,-5-6 0,3 1 0,1-6 0,9-6 0,1-6 0,-5-3 0,1-1 0,9 3 0,2 2 0,1 3 0,5 2 0,-10-5 0,4 2 0,1 1 0,0-1 0,-6-3 0,-1 0 0,2-1 0,5 0 0,-3-2 0,5 1 0,2 0 0,2 0 0,-1-1 0,-1-1 0,-4-1 0,1-2 0,-4-1 0,0-1 0,1-1 0,4 1 0,1 0 0,4 0 0,2 0 0,2 0 0,-2-1 0,-2-1 0,-5-1 0,8 0 0,-6-2 0,0-1 0,3 0 0,2-1 0,3 0 0,0-1 0,-2-1 0,-7-1 0,-4-2 0,-6-1 0,1-2 0,5 0 0,0-2 0,-9-1 0,-4-8 0,-8-1 0,-11 5 0,0-2 0,-2-4 0,-4-4 0,-3-10 0,-3 3 0,0-8 0,0-4 0,0-9 0,-1-5 0,0-3 0,0 2 0,-1 8 0,0 0 0,-1-1 0,0-2 0,-1-1 0,0-3 0,1 9 0,-1-2 0,0-2 0,-1-1 0,0-2 0,0 0 0,-1 0 0,0 0 0,-1 1 0,-1 1 0,0 1 0,0 1 0,0 1 0,-1-1 0,0 1 0,-1-1 0,-2 0 0,0 0 0,-2-2 0,-2 0 0,1 7 0,-1-2 0,-2-1 0,-1-1 0,-1 0 0,-1-1 0,0 0 0,-1 1 0,0 0 0,0 1 0,0 1 0,1 1 0,1 2 0,0 2 0,-3-8 0,1 3 0,0 1 0,1 2 0,-1 0 0,0 1 0,-1 0 0,-2 0 0,-1-1 0,-1 0 0,-1-2 0,-2-2 0,-1 0 0,-1 1 0,0 2 0,1 2 0,0 4 0,2 5 0,1 6 0,-12-4 0,3 9 0,-1 5 0,0 1 0,-9-2 0,-1 4 0,0 5 0,2 7 0,0 5 0,-1 3 0,-1 5 0,-1 3 0,1 4 0,1 2 0,1 3 0,0 4 0,3 0 0,-1 5 0,1 0 0,5-2 0,3-1 0,3-1 0,1 1 0,-3 4 0,0 2 0,9-5 0,6 3 0,14-1 0,9-8 0,3 18 0,0 10 0,-4-18 0,0 2 0,-1 5 0,1 3 0,0 8 0,-1 4 0,1 2 0,0-2 0,-1-5 0,-1-5 0,0-2 0,0-2 0,0 1 0,0 3 0,0 3 0,0 4 0,0 1 0,0-1 0,0-2 0,0-5 0,0 10 0,0-5 0,0-4 0,0-7 0,0-2 0,0-3 0,0 6 0,0-4 0,0 13 0,0-20 0,0-14 0,0-7 0,0-6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6:14.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19099 5067 16383,'33'30'0,"-1"1"0,0-4 0,1-2 0,-2-4 0,0-3 0,-5-4 0,-1-4 0,18 3 0,-14-10 0,2-2 0,-3 0 0,2-1 0,14 0 0,1 0 0,-1 0 0,0 0 0,-2 0 0,0 0 0,6 0 0,-1 0 0,-15 1 0,1-2 0,17 0 0,0-2 0,-17 0 0,1-2 0,14-2 0,2 0 0,-11-2 0,1 0 0,-6 2 0,2-1 0,-2 1 0,4-1 0,-1 1 0,8-3 0,-1 1 0,-16 3 0,-1-1 0,-1-1 0,-1-1 0,19-9 0,-10 1 0,-9 2 0,2-6 0,-5 5 0,4-2 0,8-6 0,1-3 0,1 1 0,1-1 0,2-2 0,-1-1 0,-12 6 0,-2 1 0,-1 0 0,-2 0 0,10-15 0,-8 7 0,-8-8 0,-8 11 0,-3-9 0,-5 13 0,-4-3 0,-7-24 0,-1 14 0,-3-10 0,-2-2 0,1 3 0,-1-3 0,0 1 0,-1-4 0,3 9 0,-3-5 0,1 0 0,-1 1 0,2 5 0,-3-1 0,1 3 0,0 3 0,-6-9 0,-2 5 0,0 5 0,-2 3 0,-5-1 0,-2 2 0,8 9 0,-2 0 0,-3 0 0,-5 1 0,-3-2 0,-2 2 0,2 2 0,-1 1 0,2 3 0,-2 0 0,3 2 0,-1 0 0,0 2 0,4 3 0,-7 4 0,3 3 0,4 3 0,1 2 0,-2 4 0,1 2 0,-6 6 0,-3 4 0,10-1 0,-3 2 0,-1 1 0,2 0 0,-10 5 0,2-1 0,-3 3 0,4-3 0,-2 2 0,0 0 0,3-2 0,-3 1 0,3-1 0,1-1 0,3-1 0,1-1 0,1-1 0,-6 4 0,4-1 0,8-5 0,5 0 0,-7 19 0,18-14 0,10 5 0,5-11 0,0 1 0,0 7 0,0 13 0,0 6 0,0 5 0,0-8 0,0 1 0,0-3 0,0 1 0,0-3 0,0 2 0,0-3 0,0-6 0,0-1 0,3 17 0,4-2 0,4 2 0,2-11 0,0-1 0,3 12 0,-4-19 0,-2-2 0,-4-10 0,-3-7 0,-3-6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4:50.5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4607 15668 16383,'53'1'0,"0"-1"0,1 1 0,-1-1 0,0 0 0,0 1 0,0-1 0,0 1 0,-5-1 0,0 0 0,2 1 0,4-1 0,-8 0 0,4 0 0,2 0 0,2 0 0,1 0 0,0 0 0,-3 0 0,-2 0 0,-3 0 0,10 0 0,-4 0 0,-3 0 0,1 0 0,3 0 0,-7 0 0,2 0 0,1 0 0,0 0 0,0 0 0,-3 0 0,-1 0 0,2 0 0,-2 0 0,-2 0 0,1 0 0,1 0 0,8 0 0,1 0 0,0 0 0,-1 0 0,-4 0 0,-3 0 0,-3 0 0,-2 0 0,-2 0 0,14 0 0,-3 0 0,2 0 0,-9 0 0,-20-1 0,-18-5 0,-8-3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4:51.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4558 17404 16383,'45'0'0,"0"0"0,-8 0 0,1 0 0,2 0 0,8 0 0,1 0 0,7 0 0,-10 0 0,4 0 0,4 0 0,1 0 0,0 0 0,-3 0 0,-3 0 0,-2 0 0,0 0 0,1 0 0,3 0 0,3 0 0,-7 0 0,4 0 0,3 0 0,1 0 0,1 0 0,0 0 0,0 0 0,-2 0 0,-2 0 0,-3 0 0,3 0 0,-3 0 0,-2 0 0,0 0 0,-1 0 0,1 0 0,3 0 0,1 0 0,2 0 0,1 0 0,1 0 0,-1 0 0,-1 0 0,-3 0 0,-4 0 0,5 0 0,-3 0 0,-3 0 0,-1 0 0,3 0 0,6 0 0,2 0 0,-1 0 0,-1 0 0,-4 0 0,7 0 0,-5 0 0,1 0 0,-9 0 0,1 0 0,-2 0 0,-6 0 0,0 0 0,-5 0 0,14 2 0,-17 0 0,-11 2 0,-6 0 0,-4-2 0,-2-1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19:17.1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15832 15705 16383,'52'0'0,"-1"0"0,1 0 0,-11 0 0,-2 0 0,1 0 0,0 0 0,2 0 0,-1 0 0,-2 0 0,-1 0 0,-3 0 0,0 0 0,18 1 0,-1 0 0,-4 1 0,0-1 0,-4 0 0,-3 1 0,-6-1 0,-3 0 0,12-1 0,-16 0 0,-17 0 0,-2 1 0,0 0 0,3 1 0,13-1 0,24-1 0,-9 0 0,-1 0 0,-1 0 0,0 0 0,-10 0 0,-1 0 0,9 0 0,7 0 0,2 0 0,6 0 0,-1 0 0,-5 0 0,-2 0 0,-7 0 0,-5 0 0,-8 0 0,-6 0 0,-4 0 0,-4 0 0,0 0 0,1 0 0,-1 0 0,33 0 0,-2 0 0,-5 0 0,2 0 0,-6 0 0,0 0 0,-1 0 0,0 0 0,20 0 0,-15 0 0,-12 0 0,-6 0 0,-9 0 0,1 0 0,1 0 0,7 0 0,13 0 0,6 0 0,13 0 0,-18 0 0,3 0 0,-26 0 0,1 0 0,2 0 0,-1 0 0,37 0 0,6 0 0,-11 0 0,4 0 0,0 0 0,2 0 0,0 0 0,-1 0 0,-4 0 0,-2 0 0,-8 0 0,-3 0 0,9 0 0,-15 0 0,-13 0 0,0 0 0,-4 0 0,5 0 0,-2 0 0,0 0 0,-3 0 0,2 0 0,3 0 0,9 0 0,23 0 0,-11 0 0,9 0 0,-27 0 0,1 0 0,-7 0 0,1 0 0,0 0 0,-3 0 0,10 0 0,-11 0 0,5 0 0,-3 0 0,1 0 0,1 0 0,0 0 0,-3 0 0,3 0 0,-1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3:02.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7171 14487 16383,'43'0'0,"0"0"0,1 0 0,4 0 0,2 0 0,1 0 0,-10 0 0,1 0 0,0 0 0,2 0 0,8 0 0,1 0 0,1 0 0,1 0 0,-9 0 0,1 0 0,0-1 0,3 1 0,3 1 0,-6-1 0,3 0 0,2 1 0,2-1 0,0 1 0,0-1 0,-2 1 0,-2 0 0,-2 0 0,-2 0 0,-1 0 0,-1 0 0,2 1 0,2-1 0,4 1 0,-4 0 0,3 0 0,2 0 0,3 0 0,1 1 0,0-1 0,0 1 0,-2-1 0,-1 1 0,-2-1 0,-5 1 0,6 0 0,-5 0 0,-1-1 0,-2 1 0,0 1 0,2-1 0,2 0 0,2 0 0,1 1 0,1-1 0,1 1 0,0-1 0,0 1 0,1-1 0,-1 1 0,-6-1 0,2 0 0,1 0 0,-1 0 0,0 0 0,-1-1 0,-1 1 0,-2 0 0,-3-1 0,10 0 0,-5 1 0,-2-2 0,2 1 0,3 0 0,0 1 0,4-1 0,2 1 0,0-1 0,-1 0 0,-4 0 0,-6 0 0,0-1 0,-5 0 0,-3-1 0,3 1 0,3 0 0,0-1 0,1 1 0,-1 0 0,-1 0 0,1-1 0,-2 1 0,1 0 0,10 0 0,-1 0 0,-1-1 0,-5 0 0,0 0 0,-3 0 0,9 0 0,-3 0 0,-10 0 0,-3 0 0,-1 0 0,-1 0 0,15 0 0,-17 0 0,1 0 0,19 0 0,-23 0 0,-2 0 0,6 0 0,1 0 0,-24 0 0,0 0 0,-6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0:13.3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19502 17382 16383,'48'0'0,"-1"0"0,0 0 0,0 0 0,0 0 0,0 0 0,0 0 0,1 0 0,-1 0 0,-2 0 0,1 0 0,2 0 0,4 0 0,-6 0 0,5 0 0,1 0 0,2 0 0,0 0 0,0 0 0,-3 0 0,-2 0 0,-4 0 0,8 0 0,-3 0 0,-4 0 0,0 0 0,0 0 0,10 0 0,2 0 0,-5 0 0,-10 0 0,-12 0 0,-6 0 0,9 0 0,-8 0 0,13 1 0,11 2 0,1 1 0,2 0 0,-16-1 0,0 0 0,12 1 0,-3-1 0,-9-1 0,-16 0 0,-10-1 0,-6 0 0,-2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0:47.0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21840 13764 16383,'48'0'0,"1"0"0,-1 0 0,1 0 0,0 0 0,-1 0 0,1 0 0,0 0 0,-1 0 0,-1 0 0,-1 0 0,0 0 0,2 0 0,1 0 0,4 0 0,-9 0 0,2 0 0,1 0 0,1 0 0,2 0 0,1 0 0,0 0 0,1 0 0,0 0 0,-1 0 0,0 0 0,0 0 0,0 0 0,0 0 0,2 0 0,0 0 0,-1 0 0,1 0 0,-1 0 0,0 0 0,-2 0 0,0 0 0,-2 0 0,-2 0 0,8 0 0,-2 0 0,-2 0 0,-1 0 0,0 0 0,-1 0 0,0 0 0,1 0 0,2 0 0,2 0 0,1 0 0,0 0 0,-2 0 0,-4 0 0,-4 0 0,-6 0 0,10 0 0,-8 0 0,-9 0 0,-5 0 0,-15 1 0,-2 1 0,11 1 0,18-1 0,-10-1 0,2-1 0,1 0 0,0 0 0,-3 0 0,-2 0 0,3 3 0,-9-1 0,-16 2 0,2-1 0,-1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1:10.6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23354 9483 16383,'53'0'0,"0"0"0,-11 0 0,8 0 0,4 0 0,1 0 0,0 0 0,-5 0 0,-4 0 0,-3 0 0,0 0 0,1 0 0,3 0 0,-2 0 0,4 0 0,2 0 0,0 0 0,-2 0 0,-4 0 0,-6 0 0,6 0 0,-7 0 0,-3 0 0,3 0 0,-5 0 0,10 0 0,-16 0 0,0 0 0,22 0 0,-9 0 0,7 0 0,-8 0 0,6 0 0,4-1 0,-1 0 0,-3 0 0,2 0 0,-3 0 0,0 0 0,3-1 0,2 1 0,3 0 0,2-1 0,-3 1 0,-3-2 0,7 0 0,-5-2 0,0 1 0,-3 0 0,-1-1 0,1 1 0,4-1 0,1 0 0,1 0 0,-9 1 0,1 0 0,2 0 0,0 1 0,-5 0 0,0 0 0,2 0 0,-1 1 0,2-1 0,2 1 0,1 0 0,1-1 0,-1 1 0,0 0 0,-1 1 0,0-1 0,-1 1 0,-1 0 0,0-1 0,5 1 0,0-1 0,-2 1 0,-2-1 0,4 1 0,-3 0 0,-3 0 0,2 0 0,-5-1 0,12 0 0,-29 2 0,-11 0 0,-7 0 0,3 0 0,0 0 0,1 0 0,1 0 0,-3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1:33.8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7042 2879 16383,'28'0'0,"-1"0"0,15 0 0,7 0 0,-1 0 0,-1 0 0,0 0 0,4 0 0,-8 0 0,2 0 0,2 0 0,0 0 0,-1 0 0,7 0 0,0 0 0,-1 0 0,1 0 0,-8 0 0,1 0 0,0 0 0,0 0 0,0 0 0,3 0 0,0 0 0,1 0 0,-1 0 0,1 0 0,0 0 0,0 0 0,1 0 0,-1 0 0,0 0 0,-1 0 0,-1 0 0,1 0 0,1 0 0,2 0 0,-3 0 0,2 0 0,1 0 0,1 0 0,0 0 0,-1 0 0,-4 0 0,6 0 0,-3 0 0,-1 0 0,2 0 0,4 0 0,-10 0 0,3 0 0,2 0 0,3 0 0,-1 0 0,0 0 0,-1 0 0,-4 0 0,-3 0 0,10 0 0,-6 0 0,-1 0 0,0 0 0,3 0 0,-6 0 0,2 0 0,2 0 0,-1 0 0,0 0 0,-2 0 0,-3 0 0,12 0 0,-4 0 0,-1 0 0,4 0 0,-9 0 0,2 0 0,2 0 0,-1 0 0,-1 0 0,-3 0 0,7 0 0,-5 0 0,1 0 0,5 0 0,-3 0 0,5 0 0,2 0 0,0 0 0,-3 0 0,-5 0 0,0 0 0,-5 0 0,0 0 0,2 0 0,1 0 0,2 0 0,1 0 0,0 0 0,-3 0 0,5 0 0,-3 0 0,1 0 0,-1 0 0,1 0 0,0 0 0,0 0 0,0 0 0,0 0 0,0 0 0,0 0 0,-1 0 0,-1 0 0,0 0 0,1 0 0,1 0 0,-4 0 0,3 0 0,-1 0 0,0 0 0,-2 0 0,-2 0 0,-3 0 0,2 0 0,6 0 0,-5 0 0,5 0 0,4 0 0,3 0 0,2 0 0,-1 0 0,-2 0 0,-3 0 0,-5 0 0,5 0 0,-4 0 0,-3 0 0,1 0 0,6 0 0,-8 0 0,4 0 0,3 0 0,1 0 0,0 0 0,0 0 0,-2 0 0,-3 0 0,-4 0 0,16 0 0,-5 0 0,-3 0 0,0 0 0,0 0 0,-1 0 0,0 0 0,0 0 0,-1 0 0,-1 0 0,1 0 0,4 0 0,-2 0 0,3 0 0,2 0 0,1 0 0,-1 0 0,-3 0 0,0 0 0,-1 0 0,-2 0 0,1 0 0,0 0 0,2 0 0,2 0 0,-1 0 0,-3 0 0,-5 0 0,3 0 0,-4 0 0,-13 0 0,-13 0 0,-4 0 0,-4 0 0,1 0 0,5-2 0,-5 1 0,5-1 0,-6 1 0,5-1 0,12-1 0,19-2 0,-13 1 0,5 0 0,-1 1 0,6-2 0,0 0 0,-5 1 0,1 0 0,-4 0 0,18-2 0,-21 2 0,-12 1 0,-8 1 0,-5 1 0,-2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1:45.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7341 2811 16383,'-15'-28'0,"0"0"0,-1-3 0,1 0 0,3 0 0,1-2 0,-2 1 0,-1-3 0,1 1 0,-3-6 0,1 0 0,2 4 0,-1-2 0,1 2 0,1-6 0,2 2 0,1-3 0,1 0 0,3 0 0,0-1 0,3 1 0,1 1 0,0-1 0,1 0 0,-1 1 0,2 0 0,0 1 0,1 0 0,1 0 0,3-2 0,2-3 0,3-5 0,1 4 0,-3 11 0,2 3 0,1-3 0,4-8 0,1-3 0,2-1 0,-2 8 0,4-3 0,2 3 0,-1 8 0,4-3 0,1 1 0,-2 4 0,10-6 0,2 4 0,0 0 0,3-1 0,-1 2 0,-4 7 0,-2 1 0,2 1 0,-1 0 0,1 1 0,-1 0 0,1 2 0,1-1 0,-1 2 0,2 0 0,-1 1 0,1 1 0,3 1 0,-1 0 0,2 2 0,3-1 0,1 1 0,0 1 0,3 1 0,0 2 0,0 0 0,0 2 0,-1 1 0,0 0 0,-3 2 0,-1 0 0,0 1 0,-3 2 0,1 0 0,-1 1 0,-2-1 0,0 1 0,0 1 0,2 0 0,1 2 0,0 1 0,0 1 0,1 1 0,-1 1 0,-1 2 0,0 1 0,-2 1 0,-2 1 0,-1 0 0,-2 1 0,10 5 0,-4 1 0,-4-1 0,-3 0 0,-4 1 0,-2 0 0,1 3 0,-2 2 0,2 3 0,1 2 0,1 3 0,0 2 0,2 2 0,-1 2 0,1 1 0,-2 1 0,1-1 0,0 0 0,-3 0 0,0 0 0,-1-1 0,1 3 0,-2-2 0,0 4 0,-2-3 0,2 3 0,-2 0 0,-3-5 0,1 0 0,-4-3 0,-4-3 0,-2-2 0,-2-1 0,-1 1 0,0 1 0,-2 1 0,0 3 0,-2 2 0,1 2 0,-2 1 0,-1 3 0,0-1 0,0 0 0,-2-1 0,1-7 0,-1-2 0,0 14 0,0-17 0,0-17 0,0-4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1:47.6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17820 2499 16383,'49'18'0,"-1"0"0,1 1 0,0-1 0,-8-3 0,2 1 0,-1 0 0,-2-1 0,-3 0 0,2 3 0,-3-1 0,-1-1 0,1 0 0,0-2 0,-6-2 0,6-2 0,-1-2 0,9 0 0,0-1 0,-5 0 0,0 0 0,3 0 0,4 1 0,5 1 0,0 0 0,-3-1 0,2 0 0,-3 0 0,-1-1 0,9 1 0,-5-2 0,-15-2 0,-6-1 0,6 0 0,-2-7 0,11-12 0,-5-2 0,6-4 0,-1-1 0,-7 2 0,-2 0 0,3-2 0,2-1 0,3-2 0,-1 0 0,-3 1 0,-4 0 0,-2 1 0,-1 0 0,4-4 0,-1-1 0,-2 1 0,-1-1 0,-3-1 0,5-5 0,-1 0 0,-9 6 0,-3 0 0,11-12 0,-13 17 0,-1 1 0,6-6 0,6-4 0,-11 15 0,2-2 0,13-12 0,2 0 0,-8 8 0,1-1 0,8-9 0,-2 0 0,-14 11 0,-3 2 0,8-19 0,-13 4 0,-7 5 0,-4 4 0,-5 0 0,-7-1 0,0 3 0,0-4 0,-3-10 0,1-5 0,1 3 0,0-3 0,0-1 0,-1-5 0,0-2 0,0 0 0,0 1 0,0 0 0,-4-2 0,1 14 0,-2-2 0,-3 0 0,0 2 0,0 2 0,-8-9 0,-1 5 0,-4-1 0,5 9 0,-2-1 0,-2 0 0,0 2 0,0 4 0,-2 3 0,0 3 0,-2 3 0,-2 0 0,-3 1 0,-2 1 0,-2 1 0,0 2 0,3 1 0,2 1 0,1 2 0,0 1 0,-1 1 0,-7-1 0,-2 1 0,0 1 0,1 5 0,1 5 0,-1 4 0,2 3 0,1 0 0,-5 2 0,3 2 0,-2 3 0,10-2 0,-2 2 0,-1 1 0,1 2 0,1 1 0,4 1 0,0 2 0,1 1 0,0 1 0,0-1 0,-1 1 0,-1 1 0,1-1 0,-1 1 0,1 0 0,0 0 0,0 0 0,0 1 0,1-2 0,1 0 0,-3 3 0,1-2 0,1 0 0,3-2 0,1 0 0,2-1 0,3-1 0,-2 4 0,6-2 0,2 9 0,14-7 0,4 8 0,-3 2 0,-1 10 0,0 2 0,2-11 0,0 1 0,0 2 0,1 3 0,-1-2 0,0 3 0,0 2 0,0 1 0,0 0 0,1-3 0,1 5 0,-1-2 0,1 0 0,1-1 0,0-1 0,0 8 0,0-1 0,1-2 0,1-3 0,1 2 0,1-3 0,2-5 0,1-3 0,3-5 0,15 6 0,-10-26 0,-2-8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1:52.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21932 2766 16383,'52'0'0,"0"0"0,1 0 0,-1 0 0,-10 0 0,2 0 0,3 0 0,2 0 0,1 1 0,2-1 0,1 0 0,1-1 0,0 1 0,-8 0 0,1 0 0,2 0 0,0 0 0,1 0 0,1 0 0,1 0 0,-1 0 0,1-1 0,0 1 0,-1 0 0,0 0 0,0-1 0,-1 1 0,0 0 0,1-1 0,-1 1 0,0 0 0,0-1 0,0 1 0,1-1 0,-1 1 0,0-1 0,0 1 0,0-1 0,0 0 0,0 0 0,1 0 0,1 1 0,0-1 0,0 0 0,-1 0 0,1 0 0,-2 0 0,0-1 0,-1 1 0,-2 0 0,-2-1 0,-2 1 0,14-1 0,-4-1 0,-1 1 0,-3-1 0,0 0 0,-2 0 0,1 0 0,0 0 0,0-1 0,-1 1 0,-2-1 0,-1 0 0,-1 0 0,8 0 0,-2-1 0,-2 0 0,-3 0 0,-3 1 0,-2 0 0,-4-1 0,5-1 0,-7 0 0,-6 2 0,-16 0 0,-41-4 0,19 6 0,-17-6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2:45.7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12453 5926 16383,'47'0'0,"-1"0"0,1 0 0,0 0 0,-1 0 0,3 0 0,-8 0 0,1 0 0,1 0 0,0 0 0,1 0 0,-1 0 0,2 0 0,2 0 0,0 0 0,2 0 0,1 0 0,1 0 0,0 0 0,-4 0 0,1 0 0,1 0 0,0 0 0,0 0 0,0 0 0,-1 0 0,0 0 0,0 0 0,0 0 0,0 0 0,0 0 0,-1 0 0,0 0 0,1 0 0,-1 0 0,-2 0 0,-1 0 0,9 0 0,-3 0 0,0 0 0,4 0 0,-7 0 0,3 0 0,3 0 0,-1 0 0,-1 0 0,-3 0 0,-2 0 0,-2 0 0,-1 0 0,1 0 0,4 0 0,-4 0 0,2 0 0,3 0 0,2 0 0,-1 0 0,0 0 0,-2 0 0,-3 0 0,10 0 0,-2 0 0,-2 0 0,0 0 0,1 0 0,-7 0 0,-1 0 0,1 0 0,0 0 0,0 0 0,-1 0 0,7 1 0,1 0 0,-1 0 0,-3 0 0,-4 0 0,2-1 0,-4 0 0,1 1 0,9 1 0,1 0 0,-4 0 0,-2 0 0,1-1 0,-10 0 0,4 0 0,0 0 0,-2 1 0,2-1 0,-1 1 0,3-1 0,2 0 0,4 0 0,0-1 0,-3 1 0,3 0 0,-2-1 0,0 1 0,0-1 0,1 0 0,-2 0 0,-2 0 0,-1 0 0,-2 0 0,13 0 0,-4 0 0,-8 0 0,-2 0 0,2 0 0,-2 0 0,-13 0 0,-2 0 0,6 0 0,-2 0 0,15 0 0,-16 0 0,2 0 0,-17 0 0,13 1 0,4 0 0,2 2 0,1 0 0,16 2 0,-20-2 0,-1 0 0,1 0 0,-7-1 0,-3 0 0,3 1 0,3-1 0,18 0 0,-13 1 0,6-1 0,-17-1 0,-3 2 0,-6-2 0,-2 0 0,-6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2:49.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19151 5978 16383,'31'0'0,"0"0"0,5 0 0,5 0 0,0 0 0,-3 0 0,-1 0 0,4 0 0,-1 0 0,2 0 0,1 0 0,-1 0 0,4 0 0,-1 0 0,1 0 0,4 0 0,0 0 0,1 0 0,-12 0 0,1 0 0,1 0 0,0 0 0,4 0 0,1 1 0,1-1 0,0-1 0,4 1 0,0-1 0,1 0 0,0 1 0,-2-1 0,-1 0 0,1 0 0,-2 0 0,-1 0 0,-1 1 0,-1-1 0,0 0 0,-3 0 0,-1 0 0,0 1 0,-2-1 0,8 1 0,-2 0 0,0 0 0,-2 0 0,-1 0 0,-1 0 0,-4 0 0,-1 0 0,-1 0 0,10 0 0,-1 0 0,-3 0 0,-2-1 0,-3 0 0,-2 0 0,0 0 0,-1 0 0,-2-1 0,0 1 0,-1-1 0,0 1 0,1-1 0,0 1 0,-2 0 0,1 0 0,2 1 0,0 0 0,2 0 0,0 0 0,1-1 0,2 0 0,-3 0 0,4 0 0,-3 0 0,7 0 0,-1 0 0,10-1 0,-1 2 0,-15-1 0,-3 2 0,-2-1 0,-1 0 0,-1 0 0,0 0 0,1 0 0,1 0 0,-2 0 0,2 0 0,18 0 0,2 0 0,-12 0 0,1 0 0,13 0 0,0 0 0,-16 0 0,0 0 0,0 0 0,1 0 0,-1 0 0,4 0 0,1 0 0,4 0 0,3 0 0,-4 0 0,-3 0 0,-1 0 0,11 0 0,-1 0 0,-13 0 0,0 0 0,12 0 0,0 0 0,-14 0 0,-1 0 0,7 0 0,-3 0 0,0 0 0,-8 0 0,-2 0 0,0 0 0,4 0 0,6 0 0,6 1 0,2 2 0,2 0 0,-16-1 0,0 0 0,19 1 0,-1 0 0,-22-1 0,1-2 0,17 2 0,1 0 0,-8 0 0,0 0 0,14 1 0,0 0 0,-13 1 0,-2-1 0,10 1 0,-1 0 0,-14-2 0,-1-1 0,5 1 0,-2 0 0,5-1 0,1 1 0,4 1 0,3 1 0,2-2 0,-2 0 0,-4-1 0,-3-1 0,-3 1 0,-1 1 0,4 0 0,-8-1 0,1-1 0,-5 0 0,0 0 0,8 0 0,1 0 0,-10 0 0,0 0 0,16 0 0,1 0 0,-10 0 0,1 0 0,9 0 0,1 0 0,-9 0 0,-3 0 0,11 0 0,2 0 0,-25 0 0,2 0 0,-7 0 0,1 0 0,-3 0 0,-3 0 0,8 0 0,4 0 0,5 0 0,2 0 0,22 0 0,-1-1 0,2-2 0,-22 1 0,1-1 0,10 0 0,4-1 0,-11 0 0,2-1 0,-4 2 0,-3 1 0,-1 0 0,14-2 0,-4 0 0,-16 2 0,-8 1 0,2-3 0,-10 3 0,2-1 0,0 2 0,14 0 0,12 0 0,-8 0 0,2 0 0,1 0 0,1 0 0,7-1 0,-1 1 0,12-2 0,-4 0 0,-30-1 0,-6 2 0,-3-1 0,-3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3:00.8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1514 6804 16383,'47'0'0,"-1"0"0,1 0 0,0 0 0,0 0 0,0 0 0,2 0 0,2 0 0,-1 0 0,1 0 0,-1 0 0,1 0 0,-1 0 0,1 0 0,-1 0 0,1 0 0,0 0 0,0 0 0,-6 0 0,0 0 0,0 0 0,1 0 0,0 0 0,2 0 0,1 0 0,-2 0 0,2 0 0,1 0 0,2 0 0,-1 0 0,1 0 0,-2 0 0,-1 0 0,-2 0 0,9-1 0,-4 1 0,0 0 0,-1 0 0,1 0 0,4 1 0,-8-1 0,2 1 0,3 0 0,0 0 0,1 0 0,-2 0 0,-1 1 0,-2-1 0,-4 1 0,10 1 0,-4 0 0,-3 1 0,0 0 0,0-1 0,-3 1 0,1-1 0,-2 1 0,-1-1 0,-3 1 0,7 3 0,-3-1 0,-6 0 0,-9-3 0,-4 0 0,9 0 0,-7-2 0,-17-1 0,-1 0 0,-11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3:29.4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12403 5338 16383,'-47'-1'0,"5"-3"0,13-5 0,6-1 0,-3-1 0,10 2 0,4 3 0,-2 1 0,5 2 0,2 1 0,-3-1 0,2 0 0,-3 0 0,-3-4 0,7 4 0,-2-2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3:32.2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11780 15401 16383,'44'-2'0,"0"1"0,0-1 0,0 1 0,6-1 0,1 1 0,0 0 0,2 0 0,-8 1 0,0-1 0,2 2 0,0-1 0,0 0 0,2 0 0,1 0 0,0 0 0,2 0 0,3 0 0,-11 0 0,2 0 0,3 0 0,0 0 0,0 0 0,0 0 0,-2 0 0,-2 0 0,3 0 0,-2 0 0,-1 0 0,0 0 0,1 0 0,2 0 0,1 0 0,3 0 0,1 1 0,0-1 0,0 1 0,-3-1 0,-2 1 0,2-1 0,-2 1 0,-2 0 0,0 0 0,1-1 0,2 1 0,-1 0 0,1 0 0,0-1 0,-1 1 0,1 0 0,0 0 0,-1-1 0,1 1 0,-1-1 0,-3 0 0,1 0 0,-1 0 0,-1 0 0,1 0 0,7 0 0,0 0 0,-1 0 0,1 0 0,1 0 0,0 0 0,-1 0 0,-5 0 0,-6 1 0,-3-1 0,-1-1 0,3-2 0,0-1 0,-10 1 0,-11 1 0,-11-8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3:33.4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17921 15276 16383,'40'0'0,"0"0"0,0 0 0,3 0 0,6 0 0,4 0 0,2 0 0,0 0 0,-2 0 0,-8 0 0,0 0 0,0 0 0,0 0 0,1 0 0,2 0 0,1 0 0,0 0 0,1 0 0,2 0 0,1 0 0,1 0 0,0 0 0,0 0 0,0 0 0,-1 0 0,0 0 0,0 0 0,1 0 0,0 0 0,-1 0 0,0 0 0,0 0 0,-2 0 0,-1 0 0,4 0 0,-2 0 0,-1 0 0,-1 0 0,0 0 0,2 0 0,0 0 0,-1 0 0,1 0 0,2 0 0,-1 0 0,0 0 0,-1 0 0,-1 0 0,-3 0 0,2 0 0,-3 0 0,-1 0 0,0 0 0,1 0 0,5 0 0,-6 0 0,4 0 0,1 0 0,2 0 0,1 0 0,0 0 0,-2 0 0,0 0 0,-3 0 0,4 0 0,-2 0 0,-2 0 0,0-1 0,1 1 0,3 1 0,3-1 0,-9 0 0,2 1 0,3 0 0,2-1 0,0 1 0,2 0 0,-1 0 0,0 0 0,-2 0 0,-1 1 0,-3-1 0,-3 0 0,9 1 0,-4 0 0,-2 1 0,-1-1 0,-1 0 0,2 1 0,1-1 0,1 1 0,1-1 0,1 1 0,1-1 0,-1 1 0,-2 0 0,-2 0 0,-4-1 0,5 2 0,-4 0 0,-3-1 0,1 1 0,1-1 0,4 0 0,3-1 0,-1 0 0,-2-1 0,-3 1 0,5-1 0,-4 0 0,1 0 0,7 0 0,1 0 0,-9 0 0,-15-1 0,-6 1 0,1 1 0,-13-1 0,-11 0 0,-4-1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3:54.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6960 14005 16383,'-17'-22'0,"0"0"0,-7-10 0,-1-2 0,3 3 0,1-2 0,-5-4 0,-1-5 0,5 1 0,1-4 0,1 2 0,-2-5 0,1 0 0,3 7 0,0-2 0,1 0 0,4 6 0,0 0 0,2 0 0,-2-9 0,0-1 0,3 7 0,0-2 0,1 1 0,1 3 0,1 0 0,0-1 0,-1-5 0,0-2 0,1-3 0,-1 0 0,1-4 0,1 0 0,0 3 0,0-3 0,0 2 0,1-2 0,0 3 0,1-2 0,-1 0 0,2 3 0,0 2 0,1 4 0,1-5 0,0 4 0,0-4 0,1-1 0,-1-1 0,0 4 0,1 0 0,-1 2 0,0 0 0,1-4 0,0 2 0,0-4 0,1-2 0,0 0 0,0 3 0,1 5 0,2-11 0,1 5 0,1-1 0,0 5 0,0-2 0,2 1 0,1 3 0,3-2 0,3 4 0,-1-1 0,2-1 0,-1 1 0,1-1 0,0 0 0,-1 1 0,0 0 0,-2 3 0,0 0 0,-1 1 0,5-12 0,0 2 0,-4 13 0,0 0 0,0 4 0,0 2 0,0 2 0,2-2 0,1 5 0,-1 14 0,0 7 0,1 8 0,4 6 0,4 2 0,2 0 0,-1-1 0,2 0 0,14 4 0,3 1 0,2-2 0,1 0 0,-13-3 0,2 0 0,0 1 0,3 2 0,1-1 0,1 2 0,-2-1 0,0 0 0,0 1 0,-5-2 0,0 1 0,-2 0 0,16 12 0,-5 1 0,-14-2 0,-3 2 0,3 8 0,-4 4 0,-5 0 0,-1 3 0,3 3 0,1 4 0,0-2 0,-6-12 0,-1-1 0,1 1 0,4 10 0,1 2 0,-2-4 0,-2-1 0,-2-3 0,0-1 0,-2 1 0,-1 2 0,0 2 0,0 6 0,0 6 0,-4-15 0,1 5 0,-1 1 0,1-3 0,0 7 0,0-2 0,0 2 0,-1-5 0,0 3 0,1-2 0,-2-2 0,0-4 0,-1-2 0,-1 1 0,-1 10 0,-1 3 0,-1-2 0,0-11 0,0-2 0,-2 2 0,1 10 0,-2 2 0,1-3 0,-1-12 0,1-1 0,-2 3 0,-3 6 0,-1 4 0,-1 1 0,1-3 0,-2 6 0,0-3 0,-1 4 0,1-12 0,-1 2 0,0 1 0,-1 1 0,-1-2 0,-3 9 0,-2 0 0,0-2 0,1-2 0,-1 1 0,0-4 0,0 1 0,-3 6 0,-2-1 0,2-5 0,1-11 0,-2-4 0,-2 1 0,-2-3 0,4-8 0,-1-1 0,-7 8 0,-2-1 0,2-4 0,1-1 0,-3 2 0,-1 0 0,1 0 0,0-1 0,2-1 0,2 0 0,2-2 0,-1 1 0,-7 5 0,0-1 0,9-7 0,-3-2 0,-18 3 0,-2-4 0,18-8 0,0-4 0,-9-1 0,2-3 0,-7-5 0,9-5 0,8-5 0,7-1 0,5-1 0,-1-6 0,4 8 0,-3-4 0,4 10 0,1 2 0,-1-3 0,3 2 0,1-2 0,3 4 0,0-1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4:11.7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24977 15111 16383,'51'0'0,"-1"0"0,-2 0 0,4 0 0,3 0 0,-14 0 0,1 0 0,2 0 0,2 0 0,0 0 0,0 0 0,1 0 0,1 0 0,2 0 0,-1 0 0,1 0 0,-4 0 0,1 0 0,1 0 0,-1 0 0,1 0 0,-1 0 0,1 0 0,-2 0 0,0 0 0,1 0 0,-1 0 0,0 0 0,0 0 0,-1 0 0,5 0 0,-1 0 0,0 0 0,-1 0 0,-1 0 0,0 0 0,2 0 0,-1 0 0,-1 0 0,-1 0 0,-1 0 0,3 0 0,-2 0 0,-1 0 0,-1 0 0,8 0 0,-1 0 0,-1 0 0,-5 0 0,-2 0 0,0 0 0,-5-1 0,0 1 0,1-1 0,7-2 0,1 0 0,-2 0 0,3-1 0,2 0 0,-3-2 0,3-1 0,-4 0 0,1-1 0,-1 0 0,-4-1 0,3 1 0,0-1 0,-3 2 0,0-1 0,1 0 0,3 0 0,1 0 0,0 0 0,0 1 0,-1 0 0,1 0 0,-4-1 0,1 1 0,-1 0 0,-1 1 0,0-1 0,3 1 0,3 0 0,5 0 0,0 0 0,-1 0 0,-10 1 0,-2 1 0,2-1 0,4 1 0,-4 0 0,5 0 0,4 0 0,-1 0 0,0 0 0,-3 0 0,-6 1 0,14-1 0,-6 1 0,2-1 0,0 1 0,5-1 0,-4 1 0,-10 0 0,-11 1 0,-6 0 0,14-2 0,-2 1 0,-12 2 0,-8 1 0,-10 0 0,-8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8:15.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26244 14524 16383,'0'-36'0,"0"0"0,0 0 0,0-4 0,0-1 0,0 6 0,0-19 0,0 19 0,0-2 0,0 5 0,0-1 0,-1-4 0,0-1 0,-1-8 0,-1-1 0,-1-3 0,0-2 0,1 15 0,0-1 0,-1-1 0,1-3 0,-1-2 0,1 1 0,0 0 0,0 0 0,-1 0 0,1 1 0,-1-1 0,1-1 0,1 2 0,0-2 0,0 1 0,0 5 0,0-6 0,-1 1 0,2-1 0,0-2 0,1 6 0,3-10 0,0 11 0,3-4 0,1 0 0,3-2 0,0 2 0,2-2 0,0 2 0,1 0 0,1 2 0,1-7 0,2 8 0,12 17 0,-7 13 0,8 5 0,-3 2 0,10-5 0,14-7 0,-18 5 0,2-1 0,3-1 0,4-2 0,-1 0 0,4-2 0,-1 2 0,-5 2 0,-2 1 0,3 0 0,-3 0 0,2 0 0,1 0 0,1 2 0,8 0 0,2 2 0,0 0 0,-2 1 0,2 1 0,-2 1 0,2 0 0,-4 0 0,4 0 0,-2 1 0,-5 2 0,11 1 0,-6 3 0,-7 1 0,-3 1 0,-9 3 0,-3 1 0,18 14 0,-10 4 0,1 4 0,-14-12 0,1 0 0,3 4 0,2 1 0,3 1 0,0 1 0,8 6 0,-3 0 0,-10-10 0,-3 0 0,3 4 0,-3 0 0,1 8 0,-2 4 0,-3 5 0,-7-8 0,0 6 0,-2 0 0,2 9 0,-1 3 0,-1-9 0,1 4 0,0 1 0,0-1 0,-1-3 0,0-2 0,0 2 0,1 5 0,-1-6 0,1 6 0,0 1 0,0 3 0,1-1 0,-1-1 0,-1-2 0,1-1 0,-1-2 0,0-1 0,0 0 0,0 2 0,0 1 0,-1-4 0,0 2 0,0 1 0,1 1 0,-1-1 0,0-1 0,-2-2 0,0-3 0,0 5 0,0-3 0,-2-2 0,0-2 0,-1 0 0,2 14 0,-2-1 0,0-4 0,-2-10 0,-1-3 0,-1-2 0,1 2 0,-2-4 0,-1 7 0,-3-15 0,-5-7 0,-5-2 0,-14 10 0,1-4 0,-15 8 0,-1-4 0,15-12 0,-2-1 0,-4 1 0,-3-1 0,-3 1 0,-2-2 0,0-1 0,-1-1 0,-1-1 0,1-1 0,2 0 0,1-2 0,2 0 0,2 0 0,4-2 0,3 0 0,-18 1 0,7-2 0,20-2 0,3 1 0,14-1 0,3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28:17.5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26325 14587 16383,'-2'30'0,"0"-4"0,2-13 0,0 3 0,0-5 0,0 6 0,0-3 0,0 10 0,0 2 0,2-3 0,0-4 0,2-5 0,3 5 0,1 6 0,3 10 0,-5-9 0,0-4 0,-5-14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1:33.6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20987 13961 16383,'30'25'0,"0"-1"0,2-2 0,-5-8 0,-4-5 0,0-6 0,17-3 0,-9 1 0,3 1 0,8 0 0,2 1 0,6 1 0,0 1 0,0 0 0,-1 0 0,-7-1 0,-1-1 0,-7 0 0,-2-1 0,13-1 0,-19-1 0,0-21 0,-10-3 0,-2-1 0,1-4 0,1-5 0,1-4 0,2-3 0,2-4 0,0 1 0,-5 8 0,-1 1 0,0-2 0,-1-3 0,1-4 0,-2 0 0,-3 7 0,-2 2 0,-5 2 0,-1-10 0,-6 5 0,-11 10 0,-14-3 0,6 11 0,-15-3 0,-7 0 0,9 5 0,-4-3 0,8 4 0,-1-1 0,0-1 0,-5-2 0,0-1 0,0 1 0,3 1 0,0 1 0,2 1 0,-8-4 0,4 3 0,6 6 0,5 3 0,0 3 0,7 8 0,0 9 0,-25 6 0,8-5 0,-6 1 0,2 0 0,-6 1 0,-1 0 0,7-2 0,-2 1 0,7-1 0,-8 6 0,24-1 0,12 2 0,6 4 0,0 1 0,-1 2 0,-1 3 0,-7 2 0,-4 8 0,0-3 0,3-2 0,0-1 0,-4 6 0,-1 4 0,3-7 0,0 9 0,7-17 0,5-13 0,1-5 0,6-2 0,2 0 0,1 0 0,3 4 0,-4-2 0,1 2 0,-1-1 0,-2-1 0,1 1 0,2 4 0,-2-2 0,3 4 0,-1-3 0,2 5 0,1 4 0,0 0 0,0-4 0,-1-2 0,-6-9 0,1 1 0,-6-6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1:51.7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13695 6607 16383,'45'0'0,"0"0"0,0 0 0,-5 0 0,0 0 0,2 0 0,2 0 0,1 0 0,3 0 0,2 0 0,2 0 0,0 0 0,-8 0 0,1 0 0,1 0 0,1 0 0,0 0 0,1 0 0,-1 0 0,5 0 0,0 0 0,1 0 0,0 0 0,0 0 0,1 0 0,0 0 0,-4 0 0,1 0 0,0 0 0,1 0 0,-1 0 0,1 0 0,-1 0 0,0 0 0,-1 0 0,0 0 0,0 0 0,0 0 0,-1 0 0,1 0 0,0 0 0,-1 0 0,-1 0 0,1 0 0,-1 0 0,0 0 0,0 0 0,0 0 0,-1 0 0,0 0 0,5 0 0,-2 0 0,1 0 0,-1 0 0,1 0 0,0 1 0,1-1 0,-1 2 0,0-1 0,2 1 0,0 0 0,-1 0 0,0 0 0,-2 0 0,-2-1 0,2 1 0,-4 0 0,0-1 0,0 1 0,1 0 0,4 1 0,-3 0 0,4 0 0,2 1 0,1-1 0,1 1 0,-1 0 0,-1 0 0,-3 0 0,-3 0 0,2 0 0,-2 0 0,-3 0 0,-1 0 0,2 0 0,3 0 0,2 0 0,2 1 0,2-1 0,1 0 0,-2 1 0,-1-1 0,-4 0 0,4 1 0,-5-1 0,0 1 0,0-1 0,4 0 0,-5-1 0,3 1 0,0-1 0,2 0 0,-1 0 0,-1-1 0,-3 1 0,7-1 0,-2 0 0,-2 0 0,2-1 0,2 1 0,-7-1 0,2 1 0,1-1 0,1 1 0,0-1 0,0 1 0,0-2 0,1 1 0,0-1 0,1 0 0,-1 0 0,1 0 0,-2-1 0,-1 1 0,2 0 0,-1 0 0,-1 0 0,0 0 0,1 0 0,2 0 0,-6 0 0,2 0 0,2 0 0,0 0 0,0 0 0,0 0 0,-2 0 0,-3 0 0,5 0 0,-3 0 0,-2 0 0,1 0 0,1 0 0,2 0 0,-3 0 0,1 0 0,2 0 0,0 0 0,1 0 0,-1 0 0,-1 0 0,-2 0 0,4 0 0,-3 1 0,-1-1 0,1 0 0,3 0 0,6-1 0,-14 1 0,4-1 0,2 0 0,2-1 0,2 1 0,2-1 0,0 1 0,0-1 0,-1 0 0,0 1 0,-2-1 0,-2 1 0,-2-1 0,5 1 0,-2 0 0,-3-1 0,0 1 0,-1 0 0,1 0 0,1 0 0,1-1 0,4 0 0,-5 1 0,2-1 0,1 0 0,2-1 0,1 1 0,1 0 0,0-1 0,0 1 0,-1 0 0,-1-1 0,0 1 0,-3 0 0,-1 0 0,2 0 0,-1 0 0,-2 0 0,0 0 0,-1 1 0,-1-1 0,0 0 0,0 1 0,0-1 0,1 0 0,2 0 0,1-1 0,-1 1 0,0 0 0,0 0 0,-1-1 0,1 1 0,-2-1 0,1 1 0,2-1 0,0 0 0,-1 0 0,0 0 0,0 0 0,-1-1 0,1 1 0,0-1 0,0 0 0,-1 0 0,-1 0 0,0 0 0,2-1 0,1 1 0,2-1 0,3 1 0,-11 0 0,3 1 0,1-1 0,1 0 0,2 0 0,1 0 0,0 1 0,1-1 0,0 0 0,-1 0 0,0 1 0,-1-1 0,-1 1 0,-1-1 0,1 1 0,-1 0 0,-1 0 0,-1 0 0,0 1 0,0-1 0,0 0 0,0 1 0,0-1 0,2 1 0,0-1 0,2 1 0,-4-1 0,3 1 0,0-1 0,1 1 0,1-1 0,1 1 0,0-1 0,-1 1 0,0-1 0,0 1 0,-2 0 0,0 0 0,-3 0 0,-1 1 0,-2-1 0,14 1 0,-1 0 0,-3 0 0,-2 1 0,-1-1 0,-2 1 0,-1 0 0,-1 0 0,3 0 0,-2-1 0,-1 2 0,-2-1 0,-3 0 0,-1 0 0,3 0 0,-3 0 0,-3 0 0,-3 0 0,7 0 0,-4 0 0,-2 0 0,-2 0 0,-6 0 0,0 0 0,15 0 0,1 0 0,-8 0 0,-1 0 0,1 0 0,-1 0 0,-9-1 0,0 0 0,9-1 0,1 0 0,2 0 0,1-1 0,9 0 0,2 0 0,0 1 0,-1 0 0,-9 0 0,-2 1 0,-9-1 0,-3 0 0,17 0 0,-15 1 0,2 1 0,10-1 0,2 1 0,9-1 0,0 0 0,1 0 0,-2 0 0,-11-1 0,-2 1 0,12-2 0,-21 1 0,-16 0 0,-1-1 0,3 2 0,10 0 0,-5 0 0,3-1 0,-12 1 0,-4 0 0,2-1 0,1 0 0,-1-1 0,6 1 0,-3 1 0,8 1 0,1 0 0,9-1 0,-6 0 0,5-1 0,5-1 0,-8 2 0,3 0 0,13 0 0,2-1 0,-12 2 0,-3 0 0,18 0 0,-19-2 0,-16 0 0,-7-2 0,-8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1:58.3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15575 6348 16383,'0'0'0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2:17.8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5263 6712 16383,'17'29'0,"1"-1"0,7 8 0,5 4 0,-2-5 0,-3-5 0,2-1 0,7 6 0,4 3 0,-3-7 0,-8-15 0,-1-3 0,10 4 0,1-2 0,-6-5 0,2-3 0,7-2 0,4-1 0,-2-1 0,9 1 0,0-1 0,-6-2 0,3 0 0,-4 0 0,-2-1 0,-3 0 0,-7 0 0,-3 0 0,15 0 0,-9-1 0,1-4 0,-1-7 0,9-5 0,-2 0 0,-9 4 0,-1-1 0,4-1 0,8-4 0,6-2 0,3-2 0,-1 0 0,-5 2 0,2-2 0,-4 2 0,3-2 0,-9 5 0,2-2 0,1 0 0,-1-1 0,-4 1 0,6-5 0,-4 1 0,2-5 0,-6 1 0,2-5 0,1-1 0,-2 0 0,-1 0 0,0 0 0,-3 1 0,0-1 0,2-2 0,-2 0 0,2-3 0,-1 0 0,-1 1 0,-3 1 0,4-7 0,-3 2 0,-3 1 0,-5 6 0,-2 2 0,-2 0 0,3-11 0,-3 2 0,-7 5 0,-4-1 0,-2-8 0,-2-3 0,-1 10 0,-1-2 0,-1-1 0,-2-3 0,0-1 0,-2 0 0,1 0 0,-2 0 0,0 0 0,-3 2 0,0 1 0,-1 3 0,-1 3 0,0 3 0,-2 0 0,-1 1 0,0 9 0,0-2 0,-3-6 0,-1-4 0,1 1 0,-6-9 0,-1-1 0,1 1 0,-2-3 0,0 4 0,-2 0 0,-2 2 0,6 9 0,-3-1 0,1 1 0,-8-10 0,-2 1 0,9 14 0,-1 0 0,2 3 0,2 3 0,1 2 0,-19-9 0,29 26 0,2 2 0,-1 0 0,-10 0 0,-14-2 0,-13-7 0,-6-4 0,13 5 0,-2-1 0,-1-2 0,-4-1 0,6 2 0,10 3 0,3 1 0,-1 1 0,2 1 0,-4 4 0,-15 0 0,-7 0 0,14-1 0,0 1 0,-7 1 0,4 1 0,-7 0 0,-4 2 0,-1-1 0,3 2 0,3-1 0,-2 2 0,3 0 0,0 0 0,-2 2 0,-1-1 0,-4 1 0,0 1 0,4 1 0,8 0 0,-7 7 0,7 4 0,10-2 0,1 4 0,1 1 0,-6 8 0,-2 6 0,10-8 0,-4 7 0,-1 1 0,1 1 0,3-4 0,-5 7 0,3-2 0,-1 3 0,0-1 0,-2 3 0,2-1 0,6-5 0,2 2 0,7-5 0,5-8 0,4-2 0,2 17 0,6-6 0,0-7 0,2 4 0,0 17 0,1 5 0,0-8 0,0 3 0,0 2 0,-1-9 0,1 1 0,0 1 0,0-1 0,-1-1 0,1 0 0,0-1 0,0-2 0,-1 3 0,1-1 0,1-3 0,1 6 0,1-6 0,4-3 0,10-6 0,6 3 0,-2 3 0,3 5 0,-4-5 0,0 3 0,2 2 0,-4-6 0,1 3 0,1-1 0,-1 1 0,1-1 0,0 1 0,0-1 0,-1-1 0,3 4 0,-1-2 0,-2-2 0,3 4 0,-3-4 0,6 2 0,-17-25 0,-2-8 0,-3-6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3:31.5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12486 5089 16383,'0'0'0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2:21.6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18115 5997 16383,'48'0'0,"1"0"0,0 0 0,1 0 0,1 0 0,0 0 0,-2 0 0,2 0 0,-12 0 0,0 0 0,1 0 0,1 0 0,1 0 0,3 0 0,5 0 0,4 0 0,1 0 0,-3 0 0,2 0 0,-3 0 0,2 0 0,-5 0 0,2 0 0,-2 0 0,-5 0 0,6 0 0,-5 0 0,-9 0 0,-1 0 0,19 0 0,-3 0 0,-23 0 0,2 0 0,8 0 0,3 0 0,10 0 0,4 0 0,-12 0 0,1 0 0,2 0 0,4 0 0,3 0 0,2 0 0,-3 0 0,3 0 0,0 0 0,-3 0 0,0 0 0,-2 0 0,0 0 0,6 0 0,1 0 0,-8 0 0,-15 1 0,-5-1 0,12 2 0,-21 0 0,-2-1 0,-5-1 0,-3 0 0,4 0 0,-2 0 0,-3 0 0,-1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2:31.1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22204 6080 16383,'53'0'0,"-1"0"0,-1 0 0,3 0 0,-4 0 0,3 0 0,-1 0 0,-9 0 0,-2 0 0,2 0 0,8 0 0,2 0 0,-3 0 0,-12 0 0,-1 0 0,4 0 0,5 0 0,7 1 0,2-1 0,1 1 0,-3 0 0,-9 0 0,-1 1 0,-1-1 0,2 1 0,3-1 0,-1 0 0,2 1 0,3-1 0,0 0 0,1 0 0,-1 0 0,-2 0 0,5 0 0,-1 1 0,-1-1 0,1 0 0,-1 0 0,0 0 0,0 0 0,1 0 0,-1 0 0,0-1 0,0 0 0,-2 1 0,-4-1 0,0 0 0,0 0 0,-2 0 0,0 0 0,-1 0 0,2 0 0,-1 0 0,-1 0 0,0 0 0,0 0 0,1 0 0,1 0 0,0 0 0,-2 0 0,-3 0 0,9 0 0,-4 0 0,1 0 0,-4 0 0,1 0 0,0 0 0,-4 0 0,0 0 0,-4 0 0,1 0 0,5 0 0,0 0 0,2 0 0,3 0 0,1 0 0,0 0 0,4 0 0,1 0 0,1 0 0,-13 0 0,0 0 0,1 0 0,-1 0 0,13 0 0,0 0 0,0 0 0,-12 0 0,0 0 0,0 0 0,-1 0 0,12 0 0,-2 0 0,4 0 0,-10 0 0,3 0 0,1 0 0,-1 0 0,-2 0 0,-3 0 0,-2 0 0,0 0 0,2 0 0,10 0 0,3 0 0,-1 0 0,-3 0 0,-5 0 0,-3 0 0,2 0 0,3-1 0,2 1 0,1-1 0,-2 0 0,3-1 0,-2 1 0,5-1 0,-5 0 0,4 0 0,3 0 0,-2 0 0,-5 0 0,-5 0 0,-3 0 0,-1 0 0,3 0 0,0 1 0,2-1 0,1 1 0,0 0 0,-3 0 0,0 0 0,-2 0 0,1 1 0,1-1 0,0 1 0,2 0 0,0 0 0,0 0 0,-4 0 0,9 0 0,-4 0 0,1 0 0,6 0 0,1 0 0,-9 0 0,-15 0 0,-5 0 0,13 1 0,-4 1 0,6 3 0,5 0 0,0 0 0,-5-1 0,-7-1 0,-7-1 0,-4-1 0,-3-1 0,-3 0 0,-3 0 0,-2 0 0,-5 0 0,-2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2:40.3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28046 5815 16383,'-5'-39'0,"-1"1"0,2 3 0,1 0 0,1-4 0,2 1 0,0 3 0,0 0 0,0-1 0,0-1 0,0-2 0,0-1 0,0-2 0,0-1 0,0-1 0,0 0 0,0 0 0,0 1 0,0 3 0,0 0 0,0-3 0,0-2 0,1-7 0,1 0 0,2 6 0,1-1 0,1-3 0,2-5 0,0 3 0,2 0 0,1-1 0,-1 5 0,2-3 0,-1 2 0,-2 12 0,0 2 0,2 0 0,4-4 0,2-1 0,0 4 0,0-1 0,4 4 0,15-8 0,3 6 0,-14 22 0,2 3 0,12-4 0,4 1 0,-2 4 0,6 1 0,-7 3 0,6 1 0,4 0 0,1 0 0,-2 1 0,-2 0 0,-2 0 0,2 1 0,0 0 0,4-1 0,-7 2 0,3-1 0,1 0 0,2 1 0,0-1 0,0 1 0,-2 0 0,0 0 0,-1 0 0,1 0 0,-2 1 0,0 0 0,0-1 0,-1 1 0,-1 0 0,4 0 0,-1 0 0,0 0 0,-1 0 0,-1 0 0,-1 0 0,12 1 0,0 0 0,-3 0 0,-5 1 0,-7 0 0,-3 0 0,-4 2 0,0 0 0,-6 3 0,-2 10 0,-16 5 0,-7 5 0,-2 19 0,-1-13 0,0 7 0,0-19 0,0 14 0,0 6 0,0-3 0,0 6 0,0-3 0,0 8 0,0 5 0,0-1 0,0-4 0,0-2 0,0-2 0,0 0 0,0 3 0,-1-3 0,0 2 0,0 3 0,0-1 0,-1-1 0,0-3 0,-2 6 0,1-2 0,-2-2 0,-1 1 0,-1 3 0,-2-1 0,0 1 0,-1-1 0,-1-1 0,-1 0 0,-1-1 0,0-1 0,-1-2 0,0-1 0,0-1 0,-1 1 0,0-2 0,-1 1 0,-1-1 0,0-1 0,-5 8 0,0-2 0,-1 0 0,-1-2 0,0-1 0,-1 0 0,0-3 0,-1-2 0,-1 0 0,1-4 0,-1-1 0,0-1 0,1-6 0,1-1 0,-3-2 0,-6-1 0,-2-1 0,2-4 0,-2-2 0,-1-3 0,-13-1 0,3-5 0,5-12 0,0-7 0,24-2 0,5 0 0,2 2 0,2 0 0,1-3 0,5 6 0,0 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6:34.5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14702 6276 16383,'0'-27'0,"0"-4"0,0 8 0,0-5 0,0 0 0,0-2 0,3-11 0,0 12 0,2-7 0,0-3 0,1-8 0,1-2 0,-1 4 0,1 4 0,0 3 0,0-3 0,0-2 0,1-4 0,-1 2 0,1 8 0,0 7 0,1 6 0,9-2 0,5 8 0,3-3 0,3-3 0,-4 0 0,2-3 0,2-2 0,3-3 0,0-2 0,2-2 0,0-1 0,2-1 0,-7 8 0,0-1 0,2 0 0,-1 0 0,2 0 0,1-1 0,-1 2 0,0 1 0,4-4 0,1 2 0,-1 3 0,10-3 0,-1 6 0,-8 9 0,2 6 0,-2 6 0,3 3 0,2 2 0,-1 1 0,1 2 0,3 1 0,6 0 0,-8 0 0,5 0 0,4 1 0,1 0 0,2 0 0,-1 1 0,-3-1 0,-3 0 0,0-1 0,-3 0 0,-1 1 0,0-1 0,1 1 0,2 2 0,1 0 0,3 0 0,3 2 0,0 0 0,-2 0 0,-2 1 0,-6 0 0,-6 1 0,6 5 0,-9 0 0,-1 5 0,6 8 0,-1 5 0,-6 1 0,-13-5 0,-3 0 0,0 1 0,1 2 0,0-1 0,-1 0 0,4 10 0,-1-3 0,-5-10 0,-2-1 0,9 17 0,-4-10 0,-4-13 0,2 3 0,5 7 0,1 2 0,5 9 0,1 2 0,-9-13 0,1 2 0,-1-1 0,-2 1 0,0 0 0,-1 0 0,3 9 0,-2-1 0,-4-8 0,-2-2 0,1 11 0,-7-19 0,-4-12 0,-1-4 0,0 3 0,1 2 0,0-2 0,0-2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1.7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2704 9442 16383,'19'-36'0,"-1"0"0,0 0 0,0 0 0,1-1 0,2-4 0,1-2 0,0-1 0,2 0 0,-1 1 0,-1 2 0,1 0 0,-1 2 0,0 2 0,1-2 0,2-2 0,2-3 0,-4 5 0,3-3 0,1-3 0,1-1 0,1-2 0,1 0 0,-1 1 0,1 0 0,-2 1 0,-1 3 0,-1 3 0,3-4 0,-2 3 0,-1 2 0,0 1 0,0 0 0,2-3 0,2-1 0,-4 4 0,2-2 0,2-1 0,0-2 0,1 0 0,0 0 0,0 0 0,0 2 0,-2 1 0,-1 2 0,-2 4 0,5-7 0,-2 3 0,-1 3 0,-1 1 0,1 0 0,1-2 0,0 1 0,1-2 0,0 0 0,1 0 0,-1 1 0,0 1 0,0 3 0,3-3 0,1 3 0,-1 1 0,-1 2 0,-1 2 0,6-7 0,-2 2 0,0 2 0,4-1 0,1 1 0,-7 7 0,-3 3 0,-11 11 0,-14 9 0,-2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2.8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4610 6815 16383,'-41'0'0,"-1"0"0,1 0 0,1 0 0,-1 0 0,-1 0 0,0 0 0,-1 0 0,-1 0 0,0 0 0,0 0 0,-4 0 0,-1 0 0,1 0 0,5 0 0,-10 0 0,6 0 0,1 1 0,5-2 0,1-2 0,11 0 0,-2-1 0,1 0 0,0-2 0,-1 1 0,2 0 0,-2 0 0,16 1 0,17 4 0,3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3.7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4556 6822 16383,'2'42'0,"-1"-1"0,0-2 0,0 4 0,-1 0 0,0 6 0,0 2 0,0 0 0,0 1 0,0 2 0,0-5 0,0 7 0,0-7 0,0-15 0,0-4 0,0 16 0,0 0 0,0-12 0,0 3 0,0 7 0,0 2 0,0 0 0,0-1 0,0-6 0,0-3 0,0 2 0,0-14 0,0-22 0,0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6.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7165 5469 16383,'21'-43'0,"0"0"0,0 0 0,0 1 0,-1-1 0,1 6 0,2-1 0,0-1 0,2-1 0,2-1 0,0-1 0,2 0 0,1-2 0,1 0 0,-4 7 0,2-1 0,1-2 0,2 0 0,1-1 0,0-1 0,1 0 0,0 0 0,0 1 0,0-1 0,-1 2 0,0 0 0,-2 1 0,0 1 0,4-6 0,-1 1 0,0 1 0,-1 1 0,0 0 0,-1 0 0,1 1 0,0 0 0,1 0 0,1 0 0,0 2 0,1-2 0,3-1 0,0 0 0,0 0 0,-1 1 0,0 3 0,-4 2 0,-2 3 0,-3 5 0,-5 4 0,16-11 0,-7 10 0,-10 10 0,0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7.0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8777 3433 16383,'-50'0'0,"0"0"0,0 0 0,8 0 0,-5 0 0,-3 0 0,0 0 0,0 0 0,4 0 0,-9 0 0,3 0 0,0 0 0,-3 0 0,2 0 0,-5 0 0,1 0 0,5 0 0,9 0 0,0 0 0,10 0 0,2 0 0,25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7.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8799 3397 16383,'1'41'0,"0"1"0,0-1 0,0-1 0,-1 1 0,1 2 0,-1 1 0,0-1 0,0 3 0,0 1 0,0 0 0,0-1 0,0 0 0,0 0 0,0-1 0,0 0 0,0-3 0,0 14 0,0-3 0,0-4 0,0 5 0,0-6 0,0-19 0,0-3 0,0 19 0,0 1 0,0-9 0,0-16 0,0-14 0,0-7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4:36.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17773 5315 16383,'53'0'0,"0"0"0,1 0 0,-1 0 0,0 0 0,1 0 0,-1 0 0,-6 0 0,-5 0 0,-1 0 0,2 0 0,5 0 0,0 0 0,5 0 0,4 0 0,1 0 0,0 0 0,-2 0 0,-5 0 0,-6 0 0,3 0 0,-4 0 0,-5 0 0,-1 0 0,17 0 0,-7 0 0,-14 0 0,-4 0 0,3-2 0,-22 0 0,-7-3 0,-5-1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08.8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10400 2012 16383,'0'45'0,"0"-1"0,0 0 0,0 0 0,0 1 0,0 0 0,0 0 0,0-1 0,0 5 0,0 0 0,0 4 0,0-11 0,0 4 0,0 2 0,0 1 0,0-1 0,0-3 0,0 10 0,0-3 0,0 0 0,0 3 0,0-10 0,0 2 0,0 1 0,0 0 0,0-2 0,0-3 0,0 4 0,0-3 0,0-2 0,0-4 0,0 8 0,1-4 0,-1-3 0,5-8 0,16-16 0,12 2 0,4 0 0,-8-5 0,1 0 0,15 9 0,-2-1 0,-8-7 0,-11-6 0,-19-16 0,-4-3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10.6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11474 2841 16383,'-52'-1'0,"0"1"0,-1 4 0,1 2 0,0 5 0,2 2 0,8 2 0,6 3 0,-5 14 0,23-7 0,14-9 0,6 4 0,9 15 0,-3-3 0,2 5 0,-1-3 0,1 3 0,0 1 0,4 9 0,1 1 0,0 1 0,1 2 0,1 1 0,1-3 0,0-4 0,0-1 0,2-3 0,-1-5 0,2-1 0,-2-6 0,0-3 0,-1-5 0,27 8 0,-18-29 0,15-6 0,8-10 0,-9-3 0,0-4 0,-9 4 0,-2-6 0,-5-6 0,1-7 0,-2-3 0,-4 5 0,-1-4 0,-3-1 0,0-4 0,-1-4 0,-3 7 0,-5-8 0,-4 17 0,-3 11 0,0 8 0,0 6 0,-4-1 0,3-12 0,-3-12 0,3-14 0,1 0 0,0 13 0,0 9 0,0 16 0,4 55 0,1-13 0,-1 3 0,0 4 0,2-6 0,1 1 0,1-1 0,2 4 0,3 1 0,3 7 0,0 0 0,0-3 0,-1-3 0,-1-3 0,2 2 0,0 1 0,2 3 0,-1-2 0,-2-6 0,1 0 0,-3-5 0,11 8 0,-10-24 0,11-9 0,8-8 0,14-1 0,-21 1 0,1 0 0,21-3 0,-11-1 0,-12-2 0,-13 3 0,-6-16 0,-6 15 0,0-10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2:14.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12747 1344 16383,'0'50'0,"0"0"0,0 1 0,0-1 0,0 0 0,0-1 0,0 1 0,0-1 0,0-1 0,0-1 0,0 6 0,0-3 0,0 0 0,0 0 0,0-2 0,0-1 0,0 0 0,0-1 0,0 9 0,0-2 0,0-1 0,0-5 0,0-1 0,0 0 0,0-1 0,0 0 0,0 3 0,0-2 0,0 3 0,0 0 0,0-3 0,0 3 0,0-3 0,0 1 0,0 0 0,0 2 0,0-1 0,0-8 0,0-5 0,0-4 0,0-1 0,0-6 0,0-14 0,0-5 0,8-29 0,-4-3 0,2 1 0,0-4 0,-2-5 0,0 1 0,2-15 0,-1 15 0,0 4 0,1 6 0,2-1 0,-1 11 0,7-8 0,12-17 0,-8 11 0,2-2 0,11-14 0,1 1 0,-12 14 0,0 1 0,4-3 0,-3 7 0,-7 13 0,-7 7 0,2 3 0,5 1 0,20 0 0,-8 0 0,3 0 0,8 0 0,2 0 0,0 0 0,0 0 0,-5 0 0,-1 0 0,-5 1 0,-2 1 0,1 6 0,-8 21 0,-11 4 0,-3-7 0,0 1 0,8 23 0,-3-6 0,0 1 0,-1-8 0,0 1 0,0 1 0,1 3 0,-1-4 0,-2-7 0,0-1 0,1 2 0,-1-4 0,-4-8 0,-3-6 0,-1-1 0,-2 0 0,-12 4 0,1-4 0,-9 3 0,2 5 0,-4 10 0,-3 10 0,-2 2 0,2-10 0,3-10 0,1-11 0,2-6 0,-2-4 0,-2-3 0,1-2 0,2-1 0,5-3 0,3 1 0,1 0 0,0-1 0,0 0 0,-1-1 0,-1-2 0,2-1 0,-1-1 0,-7 0 0,8 4 0,-7-2 0,14 6 0,-7-1 0,6 4 0,-5 0 0,1 1 0,3 0 0,-2 0 0,-2 0 0,6 0 0,-5 0 0,5 0 0,-2 0 0,-2 0 0,2 2 0,2 3 0,-1 0 0,-4-9 0,-17-26 0,15 14 0,-8-14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7:10.854"/>
    </inkml:context>
    <inkml:brush xml:id="br0">
      <inkml:brushProperty name="width" value="0.05292" units="cm"/>
      <inkml:brushProperty name="height" value="0.05292" units="cm"/>
      <inkml:brushProperty name="color" value="#FF0000"/>
    </inkml:brush>
  </inkml:definitions>
  <inkml:trace contextRef="#ctx0" brushRef="#br0">6139 8482 24575,'-8'43'0,"2"-16"0,-1 1 0,-10 18 0,6-14 0,0 1 0,-1-2 0,-1 3 0,-1 6 0,-2 4 0,1-1 0,0 4 0,0 0 0,1-5 0,-1 2 0,3-3 0,3-4 0,1-3 0,2-3 0,1-1 0,1-1 0,1 0 0,1-1 0,0 0 0,1 1 0,1 1 0,0 1 0,0 2 0,0 3 0,0 1 0,-1 5 0,2 2 0,0 3 0,1 1 0,3 1 0,3 1 0,2-10 0,3 1 0,-1-2 0,2 2 0,1-3 0,5 4 0,0-4 0,5-3 0,-5-14 0,8 1 0,3 3 0,5 4 0,2 3 0,-8-5 0,1 0 0,-3-2 0,1 1 0,-3-3 0,-2-1 0,-3-3 0,12 8 0,-8-13 0,2-7 0,12-5 0,0 0 0,2 0 0,-11-1 0,1-1 0,17 2 0,-2 0 0,-4-3 0,5-3 0,-3-26 0,-15 4 0,-5-8 0,-2-4 0,-1-8 0,-8 13 0,0 0 0,4-13 0,-3 4 0,1-3 0,-5 10 0,1-4 0,1 0 0,3-6 0,-1-1 0,0 3 0,-1 1 0,0 2 0,1-2-361,0-1 1,2-4 0,0 1 0,-1 1 360,2-3 0,-1 2 0,0-1 0,0-2 0,-1-2 0,-1 0 0,-3 10 0,0 0 0,-1-1 0,0 0 0,-1 1 0,-1 0 0,0 0 0,-1 0 0,1-12 0,-2 1 0,0 2 0,-1 4 0,-1 2 0,-1 0 0,-4 0 0,-1 1 0,-1 3 0,-2 0 0,-3 2 0,-7-7 0,-3 5 0,-10 9 0,0 5 0,-1-1 0,-10-9 720,12 12 1,-1 1-721,-10-5 0,-6 9 0,16 11 0,-6 4 0,12 4 0,0 0 0,-1 0 0,-1 1 0,-2 0 0,-5 3 0,-10 1 0,15-1 0,-2 1 0,-15 2 0,0 2 0,9-2 0,2 1 0,-6 0 0,2 1 0,0 3 0,3 1 0,-2 1 0,4-2 0,-2 2 0,-1-1 0,-5 2 0,-1 1 0,3-1 0,-8 4 0,0-1 0,6-3 0,-1 1 0,5-2 0,-6 6 0,19-3 0,14-6 0,6 7 0,2-7 0,0 5 0,0-6 0,0 1 0,1 0 0,2 1 0,7 7 0,-1-3 0,4 4 0,-3-5 0,-1-3 0,2 0 0,-2-3 0,0-3 0,-4-3 0,-2-2 0,-2-1 0</inkml:trace>
  <inkml:trace contextRef="#ctx0" brushRef="#br0" timeOffset="6620">6092 5284 24575,'-18'-49'0,"0"0"0,-1 0 0,1 0 0,1 4 0,-1 3 0,-1-1 0,1 2 0,-2-2 0,-1 1 0,2 7 0,-2 3 0,0 6 0,-7-6 0,14 20 0,9 9 0</inkml:trace>
  <inkml:trace contextRef="#ctx0" brushRef="#br0" timeOffset="7574">5788 4682 24575,'0'33'0,"0"-5"0,0-8 0,0-7 0,0-7 0,0 2 0,0 5 0,0 16 0,0 12 0,0-12 0,0-1 0,0 13 0,0-3 0,0-26 0,3-5 0,-2-5 0,2-2 0</inkml:trace>
  <inkml:trace contextRef="#ctx0" brushRef="#br0" timeOffset="8744">5838 4677 24575,'20'0'0,"30"0"0,-5 0 0,-13 0 0,-3 0 0,-5 0 0,-9 0 0</inkml:trace>
  <inkml:trace contextRef="#ctx0" brushRef="#br0" timeOffset="10847">5529 3411 24575,'-6'-3'0,"-4"2"0,-23-1 0,20 9 0,-15 3 0,28 17 0,0 13 0,0 14 0,0-25 0,0 0 0,0 21 0,4-9 0,2-19 0,4-5 0,0-10 0,3 0 0,-1 1 0,3 0 0,3-1 0,17 6 0,-9-7 0,12 3 0,-18-8 0,4-1 0,-7 0 0,18 5 0,-10 1 0,11 5 0,-14-1 0,-6 0 0,-7 0 0,-3-1 0,-4 0 0,-1 6 0,-2-4 0,-5 5 0,-3-5 0,-9 6 0,-1 7 0,-7 16 0,10-14 0,0 3 0,-3 5 0,-1 1 0,-2 0 0,0-1 0,1-4 0,0-3 0,-13 9 0,-1-19 0,11-14 0,-13-21 0,18-1 0,-4-12 0,11 7 0,3-13 0,3 8 0,-2-18 0,3 24 0,-4-3 0,4 20 0,2 2 0,1 4 0</inkml:trace>
  <inkml:trace contextRef="#ctx0" brushRef="#br0" timeOffset="12341">5865 9444 24575,'-39'1'0,"1"8"0,-6 3 0,5-1 0,-2 3 0,-1 1 0,1 1 0,-1 1 0,2 2 0,1-1 0,1 1 0,6-1 0,6-2 0,4 0 0,-1 0 0,3 2 0,-12 25 0,9-14 0,-4 4 0,0-4 0,-2 1 0,1-1 0,1-1 0,1-1 0,-5 1 0,7-6 0,17-13 0,5-5 0,4-3 0</inkml:trace>
  <inkml:trace contextRef="#ctx0" brushRef="#br0" timeOffset="13679">5076 9547 24575,'0'22'0,"0"27"0,0-16 0,0 2 0,0 3 0,0-1 0,0-5 0,0-4 0,0 0 0,0-13 0,0-12 0,0 0 0,0 2 0,0-2 0,0 16 0,0 6 0,1 4 0,1 0 0,0-1 0,3 9 0,-2-37 0,4-1 0,1-2 0,3-3 0,1-1 0,1-1 0,0 1 0,-2 3 0,0-1 0,10-1 0,2 2 0,24-1 0,-15 3 0,5 0 0,-22 2 0,-6 0 0,-4 0 0,-3 0 0</inkml:trace>
  <inkml:trace contextRef="#ctx0" brushRef="#br0" timeOffset="15489">3039 11058 24575,'-5'1'0,"2"8"0,0 4 0,3 5 0,0-5 0,0 2 0,0 12 0,0-3 0,9 15 0,10-17 0,17 6 0,-11-15 0,4 0 0,17 6 0,2-1 0,-16-6 0,1-1 0,11 3 0,-4-3 0,-11-6 0,-4-1 0,-12-2 0,5 3 0,21 9 0,-10-2 0,16 12 0,-30-11 0,-4 1 0,-10-4 0,-1-1 0,-12 7 0,1-2 0,-12 5 0,1-1 0,-2 4 0,1 0 0,-2 3 0,0 0 0,-3 2 0,1 0 0,2-2 0,0 0 0,-2 0 0,-5 1 0,-2 0 0,3-3 0,-2-1 0,2-2 0,0-3 0,1-5 0,3-11 0,10-6 0,-4-5 0,6-6 0,0-16 0,5 9 0,0-6 0,5 13 0,3 8 0,0 2 0</inkml:trace>
  <inkml:trace contextRef="#ctx0" brushRef="#br0" timeOffset="16769">3545 11139 24575,'48'-1'0,"-17"-4"0,-2 2 0,1-3 0,-4-4 0,-1-2 0,18-8 0,-3 1 0,-18 5 0,-9 5 0,13-7 0,-8 5 0,6 0 0,-16 8 0,-1 0 0,-2 1 0,0 0 0,2-2 0,0 2 0,1 0 0,0 0 0,-5 1 0,1-1 0</inkml:trace>
  <inkml:trace contextRef="#ctx0" brushRef="#br0" timeOffset="17643">3577 10866 24575,'0'19'0,"8"28"0,3 11 0,-1-9 0,0 3-486,-1-13 0,0 4 0,1 0 1,0-3 485,0 3 0,1-3 0,-1 0 0,-1-5 0,0 0 0,0-1 313,3 12 0,-1-2-313,-1-9 0,-1-3 321,6 14-321,-4-20 0,-2-9 0,-5-9 0,-1-1 0,-3-6 0</inkml:trace>
  <inkml:trace contextRef="#ctx0" brushRef="#br0" timeOffset="19994">4115 10634 24575,'0'39'0,"0"1"0,0-13 0,0 1 0,0 17 0,0-3 0,0-5 0,1-15 0,4-15 0,23 3 0,-5-4 0,14 5 0,-18-7 0,-1-3 0,-9-2 0,8-10 0,-12 6 0,6-11 0,-7 12 0,7-11 0,-6 9 0,7-13 0,-8 10 0,2-6 0,-2 3 0,2-8 0,4-10 0,2-7 0,3-5 0,1-2 0,-8 17 0,0-2 0,-8 14 0,0-7 0,0 5 0,0-2 0,0 10 0,0 0 0,0 3 0,0 4 0,0 6 0,0 9 0,3 20 0,1-4 0,6 22 0,-3-21 0,1 7 0,-4-13 0,1-4 0,4 4 0,-1-8 0,8 13 0,-4-10 0,3 5 0,-4-9 0,0-3 0,0-1 0,-1-1 0,1-3 0,4-3 0,-1-3 0,5-1 0,-1 0 0,8 0 0,-8-3 0,8-8 0,-13 0 0,2-6 0,-7 4 0,2-7 0,-5 6 0,1-4 0,-5 8 0,-1-1 0,0 5 0,0-2 0,0 2 0,0-1 0,0-2 0,-1 4 0,-1-3 0,-2 3 0,-4 0 0,3 1 0,1 3 0</inkml:trace>
  <inkml:trace contextRef="#ctx0" brushRef="#br0" timeOffset="22102">3013 11123 24575,'0'-32'0,"0"0"0,0-1 0,0 0 0,2 1 0,0 0 0,1 2 0,1 1 0,7-18 0,4 13 0,7 7 0,-2 9 0,15-13 0,-12 14 0,5-7 0,-14 17 0,-2 3 0,-2 4 0,-1 0 0,-1 0 0,1 0 0,1 1 0,-2 3 0,3 3 0,2 7 0,-6-6 0,2 1 0,-9-7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3:35.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22800 2933 16383,'-15'24'0,"3"17"0,11-7 0,2 6 0,-1-1 0,0 3 0,0 3 0,0-6 0,0 2 0,0 1 0,0 0 0,0 1 0,0 1 0,0-1 0,0-1 0,0 7 0,0-1 0,0-3 0,0 8 0,0-5 0,-1-15 0,-1-4 0,-3-1 0,-4-17 0,-8-8 0,-28-3 0,0 3 0,-6 1 0,4 2 0,-3 1 0,-3 3 0,7 0 0,-2 2 0,-3 0 0,2 2 0,2-2 0,2 0 0,2 0 0,1 0 0,-1 1 0,-4 3 0,-1 2 0,3-1 0,8-3 0,8-4 0,7 0 0,5 3 0,47-13 0,-5 0 0,12 1 0,-9 8 0,5 12 0,-7 0 0,1 4 0,3 3 0,1 4 0,0 4 0,2 3 0,-2 1 0,-7-7 0,-2 1 0,0 4 0,-1 0 0,1 5 0,0 2 0,-2 1 0,-2-3 0,-2-1 0,-3-1 0,-1-1 0,1 4 0,0-1 0,0 2 0,0 2 0,-2-2 0,0-3 0,1 11 0,-1-3 0,-1 0 0,0-1 0,-1-1 0,0-5 0,-3-5 0,0-3 0,0-2 0,-1-2 0,-2 5 0,2 16 0,-1-7 0,2 4 0,-2-11 0,1 1 0,-1 0 0,0-1 0,0 0 0,-1-1 0,2 13 0,-2-5 0,-2-16 0,0-4 0,-1 6 0,1-19 0,0-6 0,11-4 0,-5-1 0,8 3 0,9 22 0,-5-4 0,3 3 0,1 3 0,3 3 0,-1-2 0,2 4 0,-1-2 0,5 3 0,-4-7 0,-15-16 0,-4-5 0,-8-8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4:25.2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2487 9954 16383,'48'0'0,"-1"0"0,-8-1 0,3 1 0,5-1 0,5 3 0,-11-1 0,3 2 0,5-1 0,2 2 0,3 0 0,0 0 0,0 0 0,0 0 0,-2 0 0,-2-1 0,-1 1 0,-2-1 0,-1 0 0,-1 1 0,1-1 0,0 1 0,2 0 0,2 0 0,4 1 0,-8-1 0,2 1 0,4 0 0,1 0 0,1 1 0,2 0 0,0 0 0,0 0 0,0 0 0,-1 0 0,-1 0 0,-1 0 0,-3-1 0,-2 1 0,-3-1 0,10 1 0,-4 0 0,-3 0 0,-2 0 0,0 0 0,0 0 0,2 0 0,1 1 0,-3-1 0,1 0 0,1 0 0,0 0 0,1 0 0,0 1 0,0-1 0,-1 0 0,0 1 0,0 0 0,3 0 0,0 1 0,0 0 0,0 0 0,-1 0 0,1 0 0,-2 0 0,0-1 0,0 1 0,-1-1 0,-1 0 0,-1 0 0,-1 0 0,1 0 0,1 0 0,1 0 0,2 0 0,-1 1 0,3 0 0,2 0 0,0 0 0,1 1 0,1-1 0,-2 0 0,0 0 0,-2 0 0,-3-1 0,1-1 0,-1 1 0,-2-1 0,0-1 0,-2 1 0,0-1 0,0 0 0,0 0 0,9 0 0,0 0 0,-1 0 0,-1 0 0,-2-1 0,0 0 0,-1-1 0,0 1 0,-2-1 0,-2-1 0,-3 0 0,11 0 0,-3 0 0,-3-1 0,-10-1 0,-1 0 0,-1 0 0,9 0 0,-1 0 0,-3 0 0,-1 0 0,-3 0 0,-2 0 0,-4 0 0,-2 0 0,2 0 0,-7 0 0,-19 0 0,-1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6:37.0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14362 11135 16383,'46'15'0,"1"0"0,-13-5 0,1-1 0,0 1 0,2 1 0,1 1 0,0-1 0,2 1 0,0-1 0,1 0 0,-2 1 0,0-1 0,-1 1 0,0 0 0,0 1 0,1-1 0,0 0 0,1 1 0,1-1 0,4 0 0,0 1 0,2-1 0,3 1 0,0 0 0,1-1 0,0 0 0,1-1 0,-2-1 0,-1 0 0,-1 0 0,-2 0 0,-5-1 0,-2-1 0,2 0 0,5 1 0,1-1 0,-2 0 0,8 2 0,-1-1 0,-4-1 0,2 0 0,-4-2 0,0 0 0,-3-1 0,-3 0 0,-4 0 0,-5-4 0,-23-1 0,-10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6:39.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17704 11598 16383,'0'-41'0,"0"1"0,0-1 0,0 0 0,0-9 0,0 1 0,0 0 0,0 2 0,0-1 0,0 4 0,0-6 0,0 5 0,0 10 0,0 5 0,1 3 0,2 14 0,4-9 0,5-30 0,-4 10 0,1-8 0,0-3 0,-1 5 0,1-2 0,0-1 0,0 0 0,-1 8 0,0-1 0,0 0 0,1 1 0,-1 0 0,3-7 0,-1 0 0,1 2 0,0 4 0,6-10 0,0 8 0,-4 13 0,1 8 0,13 2 0,-4 16 0,10 1 0,-1-5 0,5-18 0,2-6 0,-11 11 0,0-3 0,7-5 0,4-5 0,-3 5 0,-8 8 0,1 2 0,9-5 0,3 3 0,-6 10 0,5 2 0,0 1 0,6-1 0,3 0 0,-4 1 0,6 0 0,-1-1 0,3 1 0,-7 1 0,3 0 0,3-1 0,-2 1 0,-3 1 0,-1 2 0,-2 0 0,-1 1 0,1 1 0,1-1 0,0 1 0,0 1 0,0 0 0,1 1 0,0 0 0,0 1 0,-1 0 0,-2 1 0,-2 0 0,0 1 0,1 0 0,-2 0 0,0 0 0,1 1 0,0 1 0,6 3 0,1 0 0,0 1 0,-3 1 0,-1-1 0,-3 1 0,1 1 0,8 3 0,1 2 0,-5 0 0,1 3 0,-4-1 0,1 2 0,-1 1 0,-2-1 0,-3 1 0,-7-3 0,-2 2 0,0 6 0,-3 2 0,-5-5 0,-2 2 0,5 9 0,-1 2 0,-3-4 0,-2-1 0,-2-1 0,-1 1 0,4 21 0,-9 1 0,-6-14 0,-1 7 0,-1 0 0,1-5 0,-1 1 0,1 2 0,-1 1 0,0 4 0,1 0 0,-1-2 0,0 5 0,0-2 0,0-1 0,-1-3 0,0-1 0,0-1 0,-2-4 0,1-2 0,-2 0 0,-3 13 0,-2-3 0,0-11 0,-5-1 0,-8 5 0,-6 0 0,3-11 0,-2 0 0,-3 1 0,1-1 0,-4 2 0,0 1 0,-3 0 0,1 0 0,-1 1 0,-2 1 0,-1 0 0,-1 1 0,4-3 0,-2 1 0,-1 0 0,0 1 0,0 0 0,0 0 0,-2 1 0,0 0 0,-1 1 0,0 0 0,1-1 0,-1 0 0,2-2 0,0 1 0,-1 0 0,1-1 0,1-1 0,-1 0 0,-2 2 0,0-1 0,1 0 0,0-2 0,1-1 0,-4 0 0,1-1 0,1-2 0,0-2 0,-6 3 0,1-4 0,1-2 0,7-5 0,1-3 0,0-2 0,-3-1 0,-1-3 0,4-1 0,0-1 0,3-3 0,-5-2 0,4-3 0,4-12 0,5-6 0,1-4 0,-3-2 0,-7-6 0,-4-3 0,8 7 0,-1-1 0,2 2 0,-2-2 0,2 3 0,1 0 0,3 2 0,-12-11 0,9 12 0,3 6 0,-2 3 0,-4 0 0,3 3 0,-2-1 0,-15-6 0,-2 0 0,6 5 0,-3 0 0,4 1 0,-4 0 0,2 0 0,-5-2 0,0 0 0,5 2 0,-2 0 0,6 1 0,-11-4 0,7 0 0,34 11 0,5-1 0,2-2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7:16.6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18219 6104 16383,'0'0'0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8:16.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15425 17551 16383,'40'0'0,"0"0"0,0 0 0,-3 0 0,-1 0 0,1 0 0,12 0 0,1 0 0,0 0 0,-6 0 0,0 0 0,5 0 0,-8 0 0,4 0 0,4 0 0,0 0 0,1 0 0,-3 0 0,4 0 0,-2 0 0,0 0 0,2 0 0,3 0 0,-9 0 0,1 0 0,3 0 0,0 0 0,1 0 0,0 0 0,-1 0 0,-2 0 0,1 0 0,0 0 0,-1 0 0,0 0 0,-1 0 0,1 0 0,1 0 0,0 0 0,-1 0 0,1 0 0,0 0 0,1 0 0,2 0 0,2 0 0,-6 0 0,2 0 0,1 0 0,2 0 0,0 0 0,1 0 0,-1 0 0,1 0 0,-2 0 0,0 0 0,2 1 0,0-1 0,0 1 0,0 0 0,-1 0 0,0-1 0,0 1 0,0 0 0,0-1 0,-1 1 0,0-1 0,0 0 0,1 0 0,-2 0 0,0 0 0,-1 0 0,-1 1 0,-2-1 0,11 1 0,-1 0 0,-1 0 0,-4 1 0,-3-1 0,-5-1 0,4 1 0,-7-2 0,-3 1 0,6 1 0,-5 0 0,6 1 0,-21-1 0,-6 2 0,11-1 0,2 0 0,4 0 0,10 1 0,4-1 0,-9-1 0,1 0 0,3 0 0,-1 0 0,2 0 0,1-1 0,-4 1 0,0-1 0,-3 0 0,0 0 0,9 0 0,0 0 0,-6 0 0,-7 0 0,-3 0 0,0 0 0,-1 1 0,6 1 0,3 0 0,-27-1 0,0-1 0,-5 0 0,8 0 0,11 0 0,10 0 0,5 0 0,-7 0 0,-9 0 0,-10 0 0,-8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14:46.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21384 5319 16383,'0'0'0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8:19.2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21574 17492 16383,'53'0'0,"0"0"0,-13 0 0,3 0 0,3 0 0,3 0 0,-6 0 0,3 0 0,2 0 0,1 0 0,0 0 0,1 0 0,-2 0 0,0 0 0,0 0 0,2 0 0,1 0 0,1 0 0,3 0 0,-8 0 0,1 0 0,3 0 0,1 0 0,1 0 0,0 0 0,0 0 0,0 0 0,-1 0 0,-1 0 0,-1 0 0,1 0 0,0 0 0,-2 0 0,0 0 0,0 0 0,0 0 0,0 0 0,1 0 0,2 0 0,-3 0 0,0 0 0,2 0 0,1 0 0,0 0 0,0 0 0,-1 0 0,1 0 0,-2 0 0,-1 0 0,-2 0 0,7 0 0,-2 0 0,-2 0 0,0 0 0,0 0 0,0 0 0,1 0 0,2 0 0,-3 0 0,1 0 0,2 0 0,1 0 0,0 0 0,0 0 0,-1 0 0,-2 0 0,-1 0 0,-2 0 0,3 0 0,-3 0 0,-2 0 0,0 0 0,0 0 0,0 0 0,2 0 0,1 0 0,3 0 0,2 0 0,-1 0 0,-1 0 0,-3 0 0,-6 0 0,-6 0 0,19 0 0,-10 0 0,-7 0 0,-9 0 0,-19 0 0,-5 0 0,8 0 0,15 0 0,1 0 0,4 0 0,-1 0 0,4 0 0,1 0 0,11 0 0,2 0 0,2 0 0,-12 0 0,2 0 0,0 0 0,-2 0 0,10 0 0,-1 0 0,-2 0 0,-9 0 0,-1 0 0,-4 0 0,-1 0 0,-5 0 0,6 0 0,-16 0 0,-12 1 0,14 1 0,8-2 0,8 1 0,6-1 0,7 1 0,5 1 0,-14-1 0,5 0 0,3 1 0,0 0 0,-1 0 0,-3-1 0,11 0 0,-3 0 0,-1 1 0,2-1 0,-7 1 0,4 0 0,-2 0 0,-4 0 0,-8-1 0,-2 0 0,-8-1 0,0 0 0,-23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8:56.1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20352 11221 16383,'41'0'0,"0"0"0,8 0 0,3 0 0,-11 0 0,2 0 0,4 0 0,3 0 0,5 0 0,0 0 0,-2 0 0,0 0 0,-3 0 0,2 0 0,-4-1 0,3 1 0,-2 0 0,-3 1 0,-3 3 0,-2 0 0,-3 0 0,8 1 0,2 2 0,-9-1 0,5 3 0,0-1 0,-4 0 0,-1 0 0,-3 0 0,3 0 0,2 1 0,4-1 0,0 1 0,-3-1 0,0 0 0,-3-1 0,1 0 0,0 0 0,-1-1 0,-1 0 0,12 0 0,-1 0 0,-7-1 0,2 0 0,-1 1 0,4 1 0,-3-1 0,8 2 0,1 1 0,-5-2 0,2 0 0,0 0 0,-4-1 0,0-1 0,-3-1 0,1 0 0,-1 0 0,4 0 0,-1-1 0,-14-1 0,-2-1 0,-3 2 0,1-1 0,13 2 0,4 0 0,-3-1 0,1 0 0,5 0 0,0-1 0,2-1 0,0 0 0,-2-1 0,2 0 0,-9 0 0,2 0 0,-1 0 0,6 0 0,0 0 0,-9 0 0,2 0 0,-3 0 0,2 0 0,-2 0 0,6 0 0,-3 0 0,11 0 0,-3 0 0,-40-2 0,-5-1 0,-8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9:04.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20766 11203 16383,'-28'0'0,"1"0"0,-18 0 0,19-2 0,12-2 0,9-5 0,4-3 0,-5-3 0,-2 1 0,-23-16 0,0 3 0,-4-3 0,5 5 0,-1-1 0,-1 0 0,-4-4 0,0 0 0,1 0 0,4 3 0,0 1 0,3 2 0,-2-2 0,5 3 0,-4-18 0,19 21 0,8-3 0,2 9 0,-7-33 0,0 11 0,1 2 0,1 1 0,-1 1 0,2 1 0,4 5 0,3-6 0,2-10 0,-1 2 0,2-1 0,0-1 0,0-5 0,0-3 0,3 5 0,4 11 0,1 6 0,11-4 0,13 14 0,2 11 0,1-14 0,4-6 0,-5-1 0,1-3 0,-9 7 0,3-4 0,-1 0 0,-2 3 0,8-8 0,-2 4 0,1-2 0,-3 8 0,1 11 0,-10 9 0,4 1 0,2-2 0,3-2 0,3 0 0,-2 0 0,3-1 0,0 0 0,2-1 0,4-1 0,2-1 0,1 0 0,-2 0 0,1 0 0,0 0 0,-1 0 0,-1 1 0,-5 1 0,0 2 0,-1-1 0,-1 2 0,9-1 0,0 1 0,0 2 0,2 1 0,1 1 0,2 1 0,-9 0 0,1 0 0,2 0 0,0 0 0,-3 0 0,0 0 0,2 0 0,1 0 0,2 0 0,-4 0 0,2 0 0,2 0 0,0 0 0,-1 0 0,0 0 0,-3 1 0,4-1 0,-1 1 0,-2 0 0,1 1 0,0-1 0,6 1 0,2 0 0,0 0 0,-4 1 0,-5 1 0,-3 1 0,-6 2 0,-1 1 0,12 6 0,-1 2 0,0 2 0,0 3 0,-11-4 0,1 1 0,2 1 0,-3 0 0,3 0 0,1 1 0,0 0 0,3 2 0,1 1 0,1 0 0,-1 0 0,2 1 0,-1 0 0,0 0 0,-2-1 0,-4-1 0,0-1 0,-2 0 0,-2-1 0,0 1 0,-3-1 0,-2 0 0,4 5 0,-6-2 0,-1 4 0,-13-3 0,-5 14 0,1 2 0,-1-11 0,1 1 0,9 19 0,-1-9 0,-4-10 0,-5-5 0,-1 4 0,2 20 0,-2-14 0,2 6 0,-1-3 0,1 6 0,0-1 0,0-5 0,0 3 0,-2-7 0,2 12 0,-5-18 0,-3-1 0,-5 22 0,-1-10 0,-3 5 0,-2 3 0,-1 4 0,0-2 0,-2 3 0,-1-2 0,4-11 0,-2 0 0,0-8 0,-10 0 0,-19-1 0,2-7 0,13-8 0,-1-1 0,-6 3 0,1-8 0,-2-3 0,-8-1 0,0 0 0,5 0 0,2-1 0,-4 1 0,-3 1 0,-4 0 0,0 0 0,3 0 0,-2 1 0,3 0 0,2-1 0,-10 3 0,6-2 0,-6 3 0,21-7 0,26-3 0,2-1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9:17.1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24936 11237 16383,'41'0'0,"1"0"0,-4 0 0,3 0 0,5 0 0,-6 0 0,5 0 0,3 0 0,1 0 0,1 0 0,-1 0 0,2 0 0,1 0 0,-1 0 0,2 0 0,1 0 0,2 0 0,-11 0 0,3 0 0,0 0 0,2 0 0,-1 0 0,1 0 0,0 0 0,-2 0 0,0 0 0,7 0 0,-2 0 0,0 0 0,-1 0 0,1 0 0,1 0 0,1 0 0,-7 0 0,1 0 0,1 0 0,0 0 0,1 0 0,-1 0 0,1 0 0,-1 0 0,0 0 0,-2 0 0,0 0 0,-1 0 0,-1 0 0,1 0 0,1 0 0,1 0 0,2 0 0,1 0 0,-6 0 0,2 0 0,2 0 0,0 0 0,2 0 0,0 0 0,1 0 0,-1 0 0,0 0 0,0 0 0,-2 0 0,-1 0 0,-2 0 0,9 0 0,-2 0 0,-2 0 0,0 0 0,-1 1 0,0-1 0,1-1 0,2 1 0,1 0 0,-6-1 0,3 0 0,2 1 0,1-2 0,0 1 0,0 0 0,0 0 0,-2 0 0,-2 0 0,-3-1 0,-3 1 0,-5 1 0,12-1 0,-7 0 0,-4 0 0,0 1 0,1-2 0,17-1 0,3 0 0,-7-1 0,-20 2 0,-21 0 0,-12 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9:26.8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23204 11553 16383,'-51'0'0,"1"0"0,5 0 0,-1 0 0,2 0 0,-5 0 0,3 0 0,-8 0 0,7 0 0,21 0 0,12 0 0,12 0 0,-7 4 0,0-1 0,-22 9 0,-14 4 0,-6 1 0,15-6 0,-2 2 0,3-1 0,-3 1 0,5-2 0,-7 1 0,23-6 0,10-4 0,5-2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9:29.7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25557 11265 16383,'-52'-3'0,"0"0"0,13 0 0,-2-2 0,0 0 0,1-1 0,0 0 0,-1-2 0,-2-1 0,-1-2 0,5 0 0,5 0 0,5 0 0,-19-9 0,38 11 0,2 0 0,-13-7 0,-2-1 0,-2 0 0,-12-9 0,12 8 0,3 1 0,10 6 0,5 1 0,7 4 0,0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9:35.7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15467 11784 16383,'52'0'0,"0"0"0,0 0 0,0 0 0,0 0 0,0 0 0,0 0 0,0 0 0,-1 0 0,1 0 0,3 0 0,-4 0 0,-2 0 0,0 0 0,1 0 0,4 0 0,4 0 0,-13 0 0,4 0 0,2 0 0,2 0 0,2 0 0,1 0 0,1 0 0,0 0 0,-1 0 0,0 0 0,-2 0 0,-3 0 0,-1 0 0,-4 0 0,9 0 0,-4 0 0,-2 0 0,-2 0 0,-1 0 0,1 0 0,1 0 0,3 0 0,-4 0 0,2 0 0,1 0 0,1 0 0,0 0 0,0 0 0,-1 0 0,-1 0 0,-2 0 0,-1 0 0,11 0 0,-2 0 0,-2 0 0,-1 0 0,-1 0 0,1 0 0,-1 0 0,-1 0 0,0 0 0,-1 0 0,0 0 0,0 0 0,-2-1 0,-1 0 0,0-1 0,0 1 0,1-1 0,1 0 0,1-1 0,1 0 0,2-1 0,1 0 0,-2 0 0,-1 0 0,-3 1 0,5-1 0,-4 1 0,-1-1 0,1 1 0,1-1 0,-3 0 0,2 0 0,1 0 0,-1-1 0,-2 2 0,-4 0 0,12 1 0,-5 1 0,-1 1 0,-4 0 0,-2 0 0,0 0 0,-5 0 0,0 0 0,-2 0 0,11 0 0,-3 0 0,-8 0 0,-1 0 0,1 2 0,-4 0 0,4 0 0,0 2 0,-30-2 0,-2-2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4:05.5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22937 7210 16383,'0'0'0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4:05.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22937 7210 16383,'0'0'0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34:57.701"/>
    </inkml:context>
    <inkml:brush xml:id="br0">
      <inkml:brushProperty name="width" value="0.05292" units="cm"/>
      <inkml:brushProperty name="height" value="0.05292" units="cm"/>
      <inkml:brushProperty name="color" value="#FF0000"/>
    </inkml:brush>
  </inkml:definitions>
  <inkml:trace contextRef="#ctx0" brushRef="#br0">4901 5396 24575,'0'0'0</inkml:trace>
  <inkml:trace contextRef="#ctx0" brushRef="#br0" timeOffset="558">4901 5359 24575,'8'0'0,"-2"0"0</inkml:trace>
  <inkml:trace contextRef="#ctx0" brushRef="#br0" timeOffset="2238">5186 5768 24575,'3'-11'0,"-2"-2"0,-3 0 0,-4-1 0,-10 1 0,0 6 0,-7 2 0,4 5 0,-14 5 0,8 5 0,-7 6 0,16 13 0,8-6 0,3 7 0,6-1 0,2-6 0,4 3 0,4-11 0,11 2 0,-2-9 0,13 2 0,-12-9 0,2-1 0,-7-2 0,3-10 0,-6 0 0,9-19 0,-14 13 0,4-5 0,-10 14 0,0 0 0,-1 4 0,-1 2 0</inkml:trace>
  <inkml:trace contextRef="#ctx0" brushRef="#br0" timeOffset="4008">4893 5390 24575,'0'22'0,"0"-7"0,0 13 0,1-15 0,3 1 0,3-6 0,7-2 0,-2-2 0,5-3 0,-4-1 0,-3 0 0,2 0 0,-8 0 0,7-3 0,-4-4 0,5-7 0,-5-1 0,-1-4 0,-5 4 0,-1-1 0,0-6 0,-2 7 0,-7-10 0,1 15 0,-8-3 0,3 7 0,-1 3 0,1 1 0,2 3 0,0 5 0,6-4 0,0 4 0</inkml:trace>
  <inkml:trace contextRef="#ctx0" brushRef="#br0" timeOffset="6882">5755 7845 24575,'12'6'0,"2"-2"0,-1 3 0,-1-4 0,-7-3 0,1 0 0,0 0 0,1 0 0,0 0 0,4 0 0,-2 0 0,8 0 0,-7-1 0,2-2 0,-7-2 0,-1-11 0,-3 5 0,-1-8 0,-2 6 0,-3 5 0,-1-1 0,1 7 0,1 1 0</inkml:trace>
  <inkml:trace contextRef="#ctx0" brushRef="#br0" timeOffset="8532">6176 7227 24575,'-3'9'0,"1"0"0,4-1 0,4 1 0,-1-3 0,4 2 0,-4-5 0,4 1 0,-4-4 0,2 0 0,-2 0 0,2 0 0,0 0 0,4 0 0,-3 0 0,3 0 0,-6-1 0,1-3 0,6-7 0,-3 1 0,9-10 0,-12 12 0,4-7 0,-10 11 0,2-6 0,-2-2 0,0 2 0,-2-4 0,-3 6 0,-3 1 0,-3 2 0,-1 2 0,-2 1 0,-6 2 0,10 0 0,-2 0 0</inkml:trace>
  <inkml:trace contextRef="#ctx0" brushRef="#br0" timeOffset="558306">24281 6657 24575,'-28'0'0,"-13"3"0,15 0 0,-1 0 0,-2 0 0,1 1 0,-16 3 0,15-4 0,14-1 0,8 2 0,2 1 0,1 2 0,-1 1 0,-3 0 0,-8 7 0,-12 14 0,9-7 0,-1 2 0,-2 3 0,2 3 0,0 5 0,3 0 0,-3 10 0,9-2 0,11-27 0,1-3 0,2-1 0,3-2 0,1 3 0,8 15 0,-3-9 0,7 11 0,-9-21 0,1-1 0,-4-9 0,0-3 0,1-5 0,-4 3 0,2-4 0,-1 2 0,0 0 0,2-4 0,0 2 0,1 0 0,0 0 0,0 1 0,3-1 0,5-6 0,9-7 0,4-6 0,0-2 0,-8 6 0,-6 5 0,-8 10 0,-1 2 0,-5 5 0,0-1 0,-1-1 0,0 0 0,0-2 0,0 2 0,0-1 0,0 4 0,0-1 0,0-1 0,0-2 0,0 1 0,0 0 0,0-3 0,0-5 0,4-12 0,4-7 0,7-7 0,-4 14 0,-1 6 0,-8 20 0,-2 7 0,0 10 0,0 5 0,0 9 0,0 3 0,0 2 0,0 0 0,0-4 0,0 4 0,1 12 0,1-14 0,2 3 0,1 7 0,1 2 0,1 2 0,1-2 0,1-4 0,0-4 0,0-7 0,0-4 0,3 0 0,0-14 0,-6-19 0,4-10 0,-3 1 0,11-14 0,-5 14 0,4-3 0,-6 10 0,-5 4 0,-3 2 0</inkml:trace>
  <inkml:trace contextRef="#ctx0" brushRef="#br0" timeOffset="561030">24653 6804 24575,'-2'12'0,"0"4"0,2 0 0,0 0 0,0-5 0,0 5 0,0 27 0,0-6 0,0 4 0,0 11 0,0 3 0,0-16 0,0 1 0,0-2 0,0 11 0,0-3 0,0-13 0,0-4 0,0-3 0,0-21 0,0-13 0,0-11 0,0 3 0,0-9 0,0-2 0,0-2 0,0 0 0,0 5 0,0-2 0,4-12 0,2-5 0,3 7 0,1-1 0,-2 1 0,1-4 0,2 4 0,3 0 0,1 4 0,12-11 0,-9 23 0,-2 14 0,-8 9 0,-1 2 0,-3 0 0,1 1 0,-2-2 0,0 0 0,1 1 0,-1-1 0,3 2 0,1-2 0,9 2 0,-8-4 0,4 1 0,-11-3 0</inkml:trace>
  <inkml:trace contextRef="#ctx0" brushRef="#br0" timeOffset="563285">25459 6914 24575,'-35'0'0,"13"1"0,0 5 0,17 10 0,4 21 0,2 6 0,-1-15 0,0 2 0,0 23 0,0-2 0,0-13 0,2-9 0,4-23 0,8-1 0,16 8 0,-6-3 0,5 6 0,-15-9 0,-3-4 0,-2-2 0,-1-1 0,-1 0 0,7-9 0,-4 2 0,3-8 0,-4-4 0,-1 1 0,4-9 0,-2-2 0,-4 2 0,-1-2 0,1-12 0,-4 7 0,0 1 0,-3-5 0,-1-6 0,-1 12 0,0 5 0,1 14 0,6 25 0,2 11 0,3 21 0,-4-19 0,-1 3 0,1 16 0,0 9 0,-1-2 0,0-9 0,0-1 0,-1 3 0,1 2 0,0 3 0,-1 1 0,0-4 0,-1 3 0,0-3 0,-1-3 0,0 0 0,0-3 0,-1 3 0,0-3 0,0 11 0,0-17 0,0 4 0,0-1 0,0 3 0,-2-1 0,0-1 0,-1 2 0,-1-6 0,-3 5 0,-9-12 0,2-24 0,-5-2 0,-12-1 0,6 0 0,-25-3 0,9-5 0,10 0 0,-2-1 0,0-2 0,0-2 0,-7-3 0,2-2 0,10 5 0,3 1 0,-1-2 0,3-1 0,-2-18 0,4-1 0,7 10 0,1 0 0,-7-14 0,7 12 0,8 13 0,6 7 0,0 6 0,1 0 0</inkml:trace>
  <inkml:trace contextRef="#ctx0" brushRef="#br0" timeOffset="565764">25954 6892 24575,'0'10'0,"0"4"0,0 9 0,0-15 0,0-9 0,-5-48 0,1 9 0,0 10 0,0 1 0,2-4 0,1 8 0,1 3 0,0-2 0,4-4 0,7-7 0,7 0 0,4 8 0,0 10 0,-5 9 0,4 8 0,-5 4 0,13 4 0,-10 1 0,8 3 0,-1 3 0,3 3 0,3 5 0,-2 1 0,-9-4 0,-4-2 0,-5 5 0,-2 6 0,-1 15 0,-3 6 0,-2-3 0,-1-7 0,-3-15 0,0-8 0,0-18 0,0-10 0,0-37 0,0-2 0,0 15 0,0 0 0,1 7 0,1 0 0,4-1 0,2 2 0,8-2 0,4 5 0,-5 23 0,-8 1 0,5 5 0,2 2 0,14 8 0,1 2 0,1 0 0,13 8 0,-12-8 0,-3 0 0,-8 0 0,-2 13 0,-8-3 0,0 11 0,-7-3 0,-2-13 0,-1 0 0,0-10 0,0-1 0,0-2 0,0-4 0,0-2 0</inkml:trace>
  <inkml:trace contextRef="#ctx0" brushRef="#br0" timeOffset="566579">26861 6798 24575,'0'36'0,"0"-1"0,0 15 0,0-22 0,0-6 0,0-20 0,0 0 0</inkml:trace>
  <inkml:trace contextRef="#ctx0" brushRef="#br0" timeOffset="567063">26861 6472 24575,'0'0'0</inkml:trace>
  <inkml:trace contextRef="#ctx0" brushRef="#br0" timeOffset="568913">27218 6746 24575,'-3'26'0,"1"-3"0,2-4 0,0-8 0,0-10 0,0 8 0,0 5 0,0 13 0,0 4 0,-2 0 0,-2-6 0,1-6 0,0-13 0,3-6 0,0-12 0,0-4 0,0-4 0,0-3 0,3-12 0,4 0 0,2-3 0,-2 8 0,1 1 0,6-14 0,0 4 0,2 8 0,2 10 0,-9 19 0,0 2 0,0 0 0,2 0 0,4 4 0,6 4 0,8 4 0,5 5 0,-3 1 0,-4 3 0,-3 6 0,-5 11 0,-9-13 0,-1 5 0,3 18 0,-2 1 0,-4-15 0,-2-1 0,3 9 0,-2-4 0,-5-13 0,0-10 0,0-9 0,0-3 0</inkml:trace>
  <inkml:trace contextRef="#ctx0" brushRef="#br0" timeOffset="570112">28853 6019 24575,'-18'8'0,"9"2"0,-2 10 0,10 9 0,1 22 0,0-15 0,0 3 0,0 7 0,0 2 0,0 0 0,0 0 0,0-5 0,0-2 0,-1-8 0,2-3 0,-1 19 0,7-10 0,8 0 0,6 3 0,4-5 0,-3-6 0,4-9 0,-6-13 0,8-4 0,-7-5 0,8-5 0,-8-4 0,14-11 0,-16 5 0,7-2 0,-13 8 0,12-6 0,-3 0 0,15-6 0,-13 10 0,-5 2 0,-12 8 0</inkml:trace>
  <inkml:trace contextRef="#ctx0" brushRef="#br0" timeOffset="570829">29494 6041 24575,'32'0'0,"-1"0"0,6 0 0,11 0 0,2 0 0,-14 0 0,1 0 0,-2 0 0,10 0 0,-4 0 0,9 0 0,-28 0 0,-12 0 0</inkml:trace>
  <inkml:trace contextRef="#ctx0" brushRef="#br0" timeOffset="571763">29502 6055 24575,'0'31'0,"0"1"0,0 7 0,0 4 0,0 1 0,0 3 0,0 0 0,0-1 0,0-1 0,0 2 0,0 6 0,0 0 0,0-2 0,0-14 0,0-2 0,0 0 0,0 3 0,0-1 0,0-5 0,0 7 0,0-16 0,0-20 0,0-4 0</inkml:trace>
  <inkml:trace contextRef="#ctx0" brushRef="#br0" timeOffset="572514">29502 6510 24575,'49'0'0,"1"0"0,-10 0 0,6 0 0,3 0 0,-2 0 0,-5 0 0,1 0 0,-3 0 0,3 0 0,6 0 0,6 0 0,-4 0 0,-17 0 0,-13 0 0,-15 0 0</inkml:trace>
  <inkml:trace contextRef="#ctx0" brushRef="#br0" timeOffset="574156">29604 6954 24575,'11'0'0,"2"0"0,-1 0 0,11 0 0,11 0 0,15 0 0,-11 0 0,0 0 0,11 0 0,-19 0 0,-4 0 0,-7 0 0,-7 0 0,15 0 0,-2-2 0,14-1 0,-8-1 0,0 0 0,-16 3 0,-2 1 0</inkml:trace>
  <inkml:trace contextRef="#ctx0" brushRef="#br0" timeOffset="576001">28871 6085 24575,'15'-2'0,"8"-5"0,12-6 0,6-4 0,-14 5 0,-1 0 0,12-2 0,10-1 0,-26 12 0,5 2 0,-11 1 0,-1 0 0,-3 0 0,-1 0 0,-1 0 0,0 0 0,-3 0 0,-3 0 0,-2 0 0</inkml:trace>
  <inkml:trace contextRef="#ctx0" brushRef="#br0" timeOffset="624107">17845 11578 24575,'46'0'0,"2"0"0,-7 0 0,9 0 0,-2 0 0,-8 0 0,-1 0 0,3 0-719,2 0 0,2 0 0,2 1 0,-3 0 719,9 1 0,-1 0 0,0 1 0,-11 0 0,-1 0 0,1 0 0,0 1 0,0 0 0,1 0 0,-1 1 0,0-1 0,-1 1 0,0-1 0,-1 1 0,1-1 0,10 1 0,0 0 0,-2 0 47,-3 0 1,-1-1-1,-1 0-47,-4-1 0,0 0 0,-1 0 0,13 0 0,2 1 0,-7-2 0,2 0 0,-1-1 0,-11 1 0,-1-1 0,2 1 0,13 0 0,2-1 0,-1 0 0,-9 0 0,-1 0 0,1 0 0,2-1 0,1 1 0,1-1-234,5 0 0,0 0 1,2 0 233,-13 0 0,1 0 0,0 0 0,1 0 0,0 0 0,1 1 0,1-1 0,3-1 0,-3 0 0,3 0 0,2 0 0,1 0 0,-2-1 0,-1 1 0,1-1 0,-3 1 0,0-1 0,2 0 0,1 1-391,-5-1 0,2 0 0,1-1 0,1 1 0,-1 0 0,-1-1 0,-1 1 391,6-1 0,-2 0 0,-1 1 0,0-1 0,1 0 0,1 0 0,1 0 0,-1 0 0,1 0 0,-1 1 0,1-1 0,-1 0 0,1 0 0,-1 0 0,0 0-161,0 1 0,1-1 0,-1 0 0,-1 0 0,0 1 161,-4 0 0,-1-1 0,-1 1 0,1 0 0,2 1 0,4-1 0,3 1 0,0 0 0,-2 0 0,-3 0 0,-2 0 0,-2 0 0,-2 0 0,2 1-25,5 0 0,1 0 0,-1 0 1,-4 0 24,-7 0 0,-2 0 0,-2 0 530,14 0 0,-1 0-530,-5 0 0,-1 0 1383,-2 0 1,0 0-1384,-5 0 0,0 0 1231,-3 0 0,0 0-1231,10 0 0,2 0 393,8 2 1,0-1-394,-13-1 0,-1 1 0,3 2 0,-10-1 0,-26-1 0,-17 1 0,-9-2 0,2 0 0,6 0 0</inkml:trace>
  <inkml:trace contextRef="#ctx0" brushRef="#br0" timeOffset="666168">25382 11082 24575,'0'-45'0,"0"16"0,0-3 0,0-11 0,0-7 0,0 11 0,0-4 0,0-1 0,0 1 0,0 2 0,0 2 0,0-1 0,0-2-537,0-10 1,0-2 0,0 0 0,0 2 536,0 9 0,0 1 0,1 1 0,0 2 0,0-4 0,1 1 0,0 4-126,2-4 1,0 5 125,5-3 0,-1 23 0,1 5 0,9-9 0,16-17 0,-7 11 0,3-4 0,-1 3 0,1-2 0,1 1 521,-3 3 1,2-1 0,-5 6-522,5 1 0,15 12 0,8 4 0,-5-3 0,5 1-289,-8 1 0,5 1 0,1-1 0,-1 1 289,-5-1 0,0 0 0,-1 0 0,1 1 0,2 0 0,0 1 0,0 0 0,0 0-295,-4 1 1,-1 1-1,0 0 1,0 0 294,11 0 0,-1 1 0,0 2 0,1 0 0,0 3 0,0 1 0,-13 0 0,-1 1 0,1 2 0,0 0 0,1 2 0,1 1 0,-1 1 0,0 1 0,-2 1 0,0 0 0,0 1 0,-1 1 0,1-1 0,0 0 0,0 0 0,-1 1 0,1-1 0,0 1 0,-1 0 0,0 0 0,1 0 0,-1 0 0,1 0 0,-1 1 0,-1-2 0,-1 0 0,1 1 0,3 2 0,5 3 0,4 2 0,0 1 0,-1-1 0,-5-1 0,2 0 0,-5 0 0,3 1 0,-7-4 0,4 2 0,0 1 0,-3-1 0,-5-1-148,7 10 1,-6 1 147,-6-7 0,-1 1 0,1 1 0,0 2 0,1 1 0,0 0 0,1 2 0,-1 1 0,0-1 0,-2-2 0,-1-1 0,0 1 0,-1 0 0,-1 1 0,-1-2 0,-1 0 0,-1-2 914,-2 0 1,-5-1-915,-11 1 0,-22 7 0,-10 4 0,3-5 0,-4 2 0,-4 2-474,7-8 0,-2 1 0,-3 2 0,-1 1 1,-1-1-1,0 0 474,1-2 0,0-1 0,-2 1 0,0 0 0,-1 0 0,0-1 0,-2 1-519,1-1 0,-1 0 1,-1 0-1,0 1 1,-1-1-1,-1-1 1,0 0-1,0 0 519,-2-1 0,-1 0 0,0 0 0,-1-1 0,0 0 0,-1-1 0,0-2 0,0 0 0,-1 0 0,-1-2 0,-1 0 0,1-1 0,-2-1 0,1-1 0,0 0 0,0-2 0,1 0 0,-1 0 0,0-2 0,0 0 0,1 0 0,-1-2 0,1 0 0,1-2-260,-1 0 0,-1-1 0,1-1 0,1 0 0,0-2 0,1 0 0,2 0 260,-10-1 0,2 0 0,1-1 0,2-1 0,3-2-46,-10 0 0,3-2 1,6-2 45,1-2 0,4-7 0,8-6 0,1-7 0,1 1 0,2 2 0,0 0 0,-2-2 469,1 0 1,-3-3 0,0 0 0,0 2-470,-5-3 0,0 2 0,1 0 0,5 3 0,1 1 0,3 0 2198,-3-4 1,6 1-2199,-4-16 2933,16-2-2933,9 16 0,1-2 132,-2-2 1,-2-3-133,-2-13 0,0-4 0,1 11 0,0-1 0,0-2 368,0-1 1,-1 0 0,0-2-369,-1-7 0,-1-1 0,1 5 0,0 2 0,1 5 0,1 2 0,2 9 0,4 18 0,4 11 0,0 3 0,0 1 0</inkml:trace>
  <inkml:trace contextRef="#ctx0" brushRef="#br0" timeOffset="711453">14897 11070 24575,'49'0'0,"-18"0"0,1 0 0,9 0 0,1 0 0,-2 0 0,-3 0 0,12 0 0,-12 0 0,0 0 0,-8 0 0,0 0 0,11 0 0,1 0 0,-12 0 0,-2 0 0,24 0 0,2 0 0,-19 0 0,3 0 0,-13 0 0,3 0 0,5 0 0,1 0 0,-1 1 0,-5 2 0,-5 0 0,-5 0 0,-4-1 0,6 2 0,-8-2 0,5 5 0,-12-5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0:40.4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20028 10222 16383,'35'0'0,"-1"0"0,8 0 0,2 0 0,-9 0 0,2 0 0,0 0 0,3 0 0,1 0 0,1 0 0,-1 0 0,2 0 0,3 0 0,-1 0 0,4 0 0,3 0 0,-1 0 0,-3 0 0,1 0 0,-1 0 0,-1 0 0,4 1 0,-6 0 0,2 0 0,2 0 0,1 0 0,-3 0 0,-2 2 0,8 0 0,-3 1 0,-1 0 0,0 2 0,0 0 0,-1 0 0,1 2 0,4 0 0,-10-1 0,4 0 0,1 2 0,2-1 0,0 1 0,-1-1 0,-2 0 0,3 0 0,-1 0 0,-1 0 0,0 0 0,2 0 0,2 0 0,-4-1 0,1 1 0,3 1 0,0-1 0,0 0 0,-1 0 0,0 0 0,-3-1 0,7 1 0,-1-1 0,-2 1 0,0-1 0,-1-1 0,0 1 0,-2 0 0,-1-1 0,0 1 0,-1-1 0,0 0 0,-1 0 0,5 1 0,-1-1 0,0 0 0,-1 1 0,-1-1 0,-1-1 0,-2 1 0,1-1 0,-2 1 0,0-1 0,3 1 0,-1-1 0,-1 1 0,2 1 0,-4 0 0,1 0 0,0 1 0,0-1 0,-3 1 0,11 2 0,-2-1 0,3 2 0,-7-2 0,4 2 0,2-1 0,-3 1 0,-4-2 0,5 2 0,-5-2 0,3 0 0,0 0 0,3 1 0,-1-1 0,-2-1 0,-1 0 0,-2-1 0,4 1 0,-4 0 0,4 1 0,3 0 0,-1-1 0,-3 1 0,2-1 0,-2 0 0,0-1 0,5 1 0,-10-2 0,3 0 0,3 0 0,1 0 0,-2-1 0,-2 0 0,-5-1 0,6 1 0,-4-2 0,-2 0 0,2 0 0,9-1 0,3 0 0,-2-1 0,-4 0 0,-3-1 0,-3 0 0,0 0 0,1 0 0,1 0 0,-1 0 0,1 0 0,-1 0 0,0 0 0,-3 0 0,1-1 0,-1 0 0,0-2 0,0-1 0,0-1 0,2-2 0,1-1 0,1-2 0,5-2 0,2-1 0,0-2 0,-10 4 0,2-1 0,-1 0 0,1 0 0,0 0 0,0 0 0,0 1 0,-1 0 0,-2 2 0,-1-1 0,0 2 0,-1-1 0,4 1 0,0 0 0,-3 0 0,11-1 0,-3-1 0,-9 0 0,-3-2 0,-3-3 0,-3-4 0,-3-3 0,-2-2 0,-4-1 0,-1-1 0,-4 2 0,-1-1 0,1-2 0,2-1 0,3 2 0,3-2 0,5-3 0,3-3 0,-1 3 0,4-2 0,1 0 0,-6 5 0,1-1 0,-3 2 0,0 0 0,-3 1 0,6-5 0,2-4 0,-4 5 0,2-3 0,1-1 0,-4 5 0,0-1 0,1 0 0,-1-1 0,2-1 0,-1 0 0,1 0 0,0-2 0,-1 2 0,2-2 0,-1-1 0,-1 2 0,-2 1 0,6-8 0,-3 3 0,0-2 0,-3 6 0,0-3 0,-1 1 0,-4 3 0,4-12 0,-4 0 0,-8 7 0,0-2 0,-3 2 0,0-2 0,-2 1 0,0-11 0,-3 0 0,-5 18 0,0 1 0,-1-5 0,0-1 0,-2-5 0,-1 0 0,-1 0 0,-5-2 0,-8 1 0,-4-2 0,-3 1 0,2 6 0,-2 2 0,-6-4 0,6 8 0,-5-3 0,-2-3 0,-1 0 0,-1 0 0,0 1 0,3 2 0,-4-4 0,2 3 0,-1 0 0,0-1 0,-3-3 0,6 8 0,-1-2 0,-1-2 0,-1 1 0,-1-2 0,1 1 0,0 1 0,0 0 0,-2-2 0,1 1 0,1 0 0,-1 1 0,-2-1 0,-1-2 0,-2 0 0,4 4 0,-2-1 0,-1-1 0,-2-1 0,-1 0 0,0 0 0,0-1 0,-1 1 0,2 1 0,0 1 0,2 1 0,-2-1 0,2 1 0,0 1 0,0 0 0,1 1 0,-1 0 0,0-1 0,-1 0 0,-1 0 0,2 2 0,-1-2 0,-1 0 0,-1-1 0,-1 0 0,1 1 0,0 0 0,1 1 0,1 2 0,2 2 0,2 1 0,-9-4 0,2 3 0,3 1 0,0 3 0,0 0 0,1 0 0,-3 0 0,0 1 0,1 1 0,1 1 0,-1 0 0,-7-1 0,0 1 0,0 1 0,-2 1 0,8 3 0,-2 1 0,0 1 0,-1 1 0,-1 0 0,3 1 0,0 1 0,-2 1 0,0 0 0,-1 0 0,-1 0 0,0 1 0,0-1 0,-1 1 0,-1 1 0,-1-1 0,-1 0 0,0 0 0,4 2 0,0-1 0,-2 0 0,0 0 0,-1 1 0,0-1 0,0 1 0,0-1 0,-1 1 0,3 0 0,0 0 0,-1 1 0,0-1 0,0 0 0,0 1 0,-1-1 0,1 1 0,-1-1 0,1 1 0,-1-1 0,-1 1 0,1-1 0,-1 0 0,1 1 0,-1-1 0,0 1 0,1 0 0,0-1 0,0 1 0,-2 0 0,-1 0 0,0 0 0,0 0 0,1 0 0,0 1 0,1 0 0,0 0 0,1 0 0,-1 0 0,1 1 0,0-1 0,1 1 0,0 1 0,1-1 0,0 1 0,1 0 0,-3-1 0,0 1 0,1 0 0,1 1 0,0 0 0,1 0 0,0 1 0,-3 1 0,2 0 0,-1 1 0,2 1 0,0 0 0,0 1 0,-5 1 0,1 1 0,0 1 0,1 0 0,1 1 0,2 1 0,2 1 0,-1 0 0,1 1 0,0 0 0,-1 1 0,2 1 0,0 1 0,-3 0 0,-3 1 0,7-4 0,-3 2 0,-2 0 0,-1 0 0,-1 0 0,1 0 0,1 0 0,2-1 0,-6 2 0,2 0 0,0-1 0,1 0 0,-2 1 0,-1 0 0,4-2 0,-3 1 0,-1 0 0,-1 1 0,1-1 0,1 0 0,2 0 0,4 0 0,-7 1 0,3 1 0,2-1 0,2 0 0,0 0 0,-6 2 0,1 0 0,3 1 0,1-1 0,-2 2 0,2 0 0,4 0 0,-5 4 0,5 2 0,2 6 0,3 4 0,5 1 0,-1 4 0,9-9 0,-3 2 0,-1 1 0,0 2 0,-2 2 0,0 1 0,-2 2 0,0 1 0,3-5 0,-1 3 0,0 0 0,-1 1 0,1-1 0,2-2 0,-4 7 0,1-3 0,1 1 0,-1 4 0,6-5 0,-1 4 0,-1 1 0,2 0 0,2-1 0,2-3 0,1 3 0,3-2 0,2-1 0,-1 3 0,-1 2 0,1 3 0,-1 1 0,1-1 0,1-1 0,2-6 0,1-2 0,0 0 0,1 0 0,0 1 0,-1 3 0,0 1 0,1 0 0,0-1 0,1-3 0,-1 10 0,2-3 0,1 3 0,1-1 0,1 5 0,1-2 0,2-5 0,1-9 0,1-3 0,0 1 0,0 14 0,0 2 0,0-6 0,0-4 0,0-6 0,1-9 0,0-3 0,2 3 0,3-9 0,11 28 0,-2-12 0,-5-7 0,0-2 0,3 0 0,-2-8 0,1 3 0,6 19 0,-6-12 0,2 4 0,1 1 0,2 4 0,-1-3 0,1 2 0,1-1 0,3 6 0,-2-5 0,2-5 0,8 10 0,-8-12 0,-2-5 0,-1 0 0,1 0 0,11 17 0,-14-19 0,0 1 0,6 7 0,1 1 0,2 2 0,0 0 0,-1-4 0,0-1 0,-5-7 0,0-1 0,7 6 0,-5-10 0,-7-4 0,-1-3 0,0-2 0,-6-3 0,-1-3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0:33.6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8305 12704 16383,'42'0'0,"-1"0"0,0 0 0,1 0 0,12 0 0,0 0 0,-2 0 0,-7 0 0,-3 0 0,3 0 0,-1 0 0,3 0 0,0 0 0,-2 0 0,0 0 0,-1 0 0,4 0 0,-3 0 0,5 1 0,2-1 0,-2 0 0,-5 1 0,4 0 0,-4 1 0,3 0 0,0-1 0,4 0 0,-1 1 0,-3 0 0,-1 0 0,-2 0 0,2-1 0,1 1 0,4-1 0,-1-1 0,-1 1 0,2-1 0,-2 1 0,4-1 0,-11 0 0,3 0 0,3 0 0,0 0 0,-3 0 0,-3 0 0,2 0 0,-5 0 0,1 0 0,1 0 0,1 0 0,1 0 0,2 0 0,-2 0 0,-3 0 0,10-1 0,-3 1 0,1-1 0,1 0 0,1 0 0,0 0 0,0-1 0,0-1 0,0 0 0,2-2 0,0 1 0,1-2 0,-14 2 0,-1 0 0,3-1 0,3-1 0,0 0 0,3-1 0,4-1 0,0 0 0,-1-1 0,-1 2 0,2-1 0,-2 1 0,0 0 0,2-1 0,2 1 0,-10 0 0,3 0 0,1 0 0,0-1 0,1 1 0,0-1 0,-2 1 0,-1 1 0,7-2 0,-3 1 0,-1 1 0,1-1 0,1 0 0,3 0 0,-10 1 0,3 0 0,1 0 0,1-1 0,0 1 0,0-1 0,0 1 0,-2 0 0,-2 0 0,3 0 0,-1 0 0,-1 1 0,-1-1 0,0 1 0,1 0 0,2-1 0,1 0 0,1 0 0,1 0 0,1 0 0,0 0 0,-2 1 0,-2 0 0,-2 0 0,6 0 0,-2 0 0,-2 1 0,-1 1 0,1-1 0,-2 1 0,1 0 0,-1 1 0,-1-1 0,1 1 0,-2 0 0,0 1 0,0 0 0,0 0 0,0 0 0,0 0 0,-1 0 0,1 0 0,0-1 0,0 2 0,2-1 0,0 0 0,1 0 0,0 1 0,0-1 0,2 0 0,0 0 0,0 1 0,0-1 0,0 0 0,2 0 0,0 1 0,0-1 0,0 1 0,0-1 0,-1 1 0,-2 0 0,1 0 0,2 0 0,2 0 0,-8 0 0,2 0 0,2 0 0,1 0 0,0 0 0,0 0 0,-1 0 0,-3 0 0,6 0 0,-2 0 0,-1 0 0,-1 0 0,3 0 0,1 0 0,-2 0 0,3 0 0,1 0 0,1 0 0,0 0 0,-1 0 0,-1 0 0,-2 0 0,4 0 0,-2 0 0,-1 0 0,0 0 0,1 0 0,3 0 0,-10 0 0,2 0 0,2 0 0,0 0 0,1 0 0,-1-1 0,-1 1 0,-1 0 0,-1-1 0,1 0 0,-3 0 0,0 0 0,-1 0 0,1-1 0,1 0 0,4 0 0,-4 0 0,3 0 0,2-1 0,1 1 0,1-1 0,-1 0 0,0 0 0,-2 0 0,-3-1 0,-3 1 0,5-1 0,-4-1 0,-3 1 0,0-1 0,1 0 0,3 0 0,2 0 0,2-1 0,2 0 0,-1-1 0,1 1 0,-2-1 0,-3 1 0,5-2 0,-3 1 0,-1-1 0,2 0 0,2-1 0,-8 2 0,3-1 0,1-1 0,0 0 0,1 0 0,0 0 0,-3 0 0,-1 1 0,1-1 0,-1 1 0,-2 0 0,0 0 0,1 0 0,1-1 0,3 0 0,1 0 0,2-1 0,0 0 0,-1 0 0,-3 1 0,-2 1 0,8-2 0,-3 1 0,-3 1 0,1 0 0,-1-1 0,-1 1 0,1 0 0,0 0 0,3 0 0,0 0 0,0 0 0,0 1 0,-4 0 0,0 0 0,-1 0 0,1 1 0,-1-1 0,0 1 0,0 0 0,0 0 0,-3 1 0,0-1 0,-1 1 0,1 0 0,-2 0 0,-1 0 0,1 0 0,0 1 0,1-1 0,0 1 0,1 1 0,-1 0 0,1 0 0,1 1 0,-1 0 0,1 0 0,-1 0 0,0 1 0,0 0 0,0 0 0,12 0 0,0 2 0,-1-1 0,-1 0 0,0 0 0,-1 0 0,-5 0 0,-1 0 0,2 0 0,-5 0 0,1-1 0,1 1 0,-4 1 0,1-1 0,-2 1 0,3 1 0,1 1 0,4 1 0,-1 0 0,-4 0 0,10 2 0,-3 2 0,-7-1 0,1 1 0,-3 0 0,2 0 0,-2 0 0,-3 0 0,0 1 0,-1-1 0,-1 1 0,0-1 0,0 1 0,0 0 0,-1-1 0,0 0 0,0 0 0,-4 0 0,0-1 0,22 5 0,-11-3 0,-12-3 0,-9 0 0,-6-2 0,-3-2 0,2 1 0,1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0:42.1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8094 14858 16383,'53'0'0,"1"0"0,-16 0 0,2 0 0,1 0 0,6 0 0,3 0 0,7 0 0,-13 0 0,5 0 0,3 0 0,3 0 0,1 0 0,-2 0 0,-2 0 0,1 0 0,-3 0 0,0 0 0,1 0 0,3 0 0,5 0 0,-15 0 0,5 0 0,1 0 0,3 0 0,1 0 0,1 0 0,0 0 0,0 0 0,-1 0 0,-1 0 0,-2 0 0,-3 0 0,10 0 0,-3 0 0,-2 0 0,0 0 0,-2 0 0,1 0 0,0 0 0,1 0 0,-4 0 0,0 0 0,0 0 0,1 0 0,0 0 0,-2 0 0,0 0 0,-2 0 0,-2 0 0,9 0 0,-2 0 0,-1 0 0,-3 0 0,-1 0 0,-2 0 0,5 0 0,-4 0 0,-2 0 0,2 0 0,-1 0 0,1 0 0,0 0 0,-1 0 0,-1 0 0,-1 0 0,0 0 0,0 0 0,-2 0 0,0 0 0,0 0 0,3 0 0,1 0 0,4 0 0,0 0 0,0 0 0,-3 0 0,-2 0 0,-2 0 0,0 0 0,2 0 0,3 0 0,3 0 0,1-1 0,-2 2 0,-2-1 0,-1 0 0,-3 1 0,-1 0 0,1 0 0,4-1 0,0 1 0,0 0 0,0 0 0,1 1 0,0-1 0,0 1 0,0 0 0,0-1 0,1 1 0,-1-1 0,0 0 0,-2 0 0,0 0 0,-1 0 0,1 0 0,-1-1 0,1 1 0,-1 0 0,1-1 0,0 0 0,1 0 0,-1 0 0,1 0 0,-1 0 0,-1 0 0,2 0 0,4 0 0,-3 0 0,4 0 0,3 0 0,0 0 0,-1 0 0,-2 0 0,2 0 0,-3 0 0,1 0 0,0 0 0,3 0 0,-7 0 0,3 0 0,1 0 0,1 0 0,-1 0 0,-1 0 0,-3 0 0,7 0 0,-3 0 0,-1 0 0,1 0 0,2 0 0,-6 0 0,2 0 0,1 0 0,1 0 0,-1 0 0,-1 0 0,-2 0 0,7 0 0,-2 0 0,-1 0 0,0 0 0,3 0 0,-9 0 0,1 0 0,2 0 0,0 0 0,-1 0 0,-1 0 0,-2 0 0,5 0 0,-2 0 0,0 0 0,-1 0 0,1 0 0,2 0 0,0 0 0,0 0 0,1 0 0,0 0 0,-5 0 0,0 0 0,1 0 0,-1 0 0,2 0 0,-1 0 0,2 0 0,0 0 0,0 0 0,1 0 0,0 1 0,0-1 0,0 1 0,0 0 0,-1 0 0,2 0 0,2 0 0,3 1 0,-11 0 0,3 0 0,2 0 0,1 0 0,1 1 0,0-1 0,-1 1 0,0-1 0,-1 1 0,-3-1 0,9 1 0,-3-1 0,-2 1 0,1 0 0,0-1 0,4 1 0,3 0 0,-13-1 0,2 0 0,4 0 0,0 0 0,3 1 0,-1-1 0,2 0 0,-2 0 0,0 1 0,-1-1 0,-2 0 0,-2-1 0,-3 1 0,13 0 0,-4-1 0,-2 0 0,-2 1 0,1-1 0,0 0 0,3-1 0,-3 1 0,1 0 0,1 0 0,1 0 0,0-1 0,0 1 0,-2-1 0,-2 1 0,-2-1 0,5 0 0,-2 0 0,-1 0 0,-2 0 0,0 0 0,1 0 0,0 0 0,0 0 0,0 0 0,0 0 0,1 0 0,-1 0 0,0 0 0,0 1 0,0-1 0,-1 1 0,1 0 0,0-1 0,-3 1 0,0-1 0,0 1 0,0 0 0,1-1 0,2 1 0,-1 0 0,3-1 0,0 1 0,1-1 0,-1 1 0,0 0 0,-3-1 0,0 1 0,-3-1 0,-1 1 0,0-1 0,2 1 0,3-1 0,-4 0 0,3 1 0,1-1 0,1 0 0,1-1 0,-1 1 0,0 0 0,-1 0 0,4 0 0,-2 0 0,-1 0 0,1 0 0,1 0 0,4 0 0,4 0 0,-15 0 0,3 0 0,2 0 0,2 0 0,2 0 0,1 0 0,1 0 0,0 0 0,-1 0 0,1 0 0,-2 0 0,-1 0 0,-3 0 0,-1 0 0,5 0 0,-3 0 0,-1 0 0,-1 0 0,-1 0 0,0 0 0,0 0 0,1 0 0,2 0 0,1 0 0,-1 0 0,3 0 0,2 0 0,2 0 0,-1 0 0,1 0 0,-1 0 0,-2 0 0,-2 0 0,-2 0 0,-5 0 0,-3 0 0,12 0 0,-5 0 0,-4 0 0,-3 0 0,-2 0 0,7 0 0,-4 0 0,-5 0 0,0 0 0,-7 0 0,-2 0 0,-18 0 0,-4 0 0,2 0 0,15 0 0,20 0 0,1-2 0,3-1 0,-16 2 0,-1-1 0,12-2 0,-6 0 0,-16 1 0,-8 1 0,-9 2 0,10-3 0,21 0 0,0 1 0,8-2 0,0 1 0,5-1 0,2 0 0,-4 0 0,3 0 0,-6 1 0,-9-1 0,-6-1 0,9-1 0,-17 3 0,-13 1 0,-2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0:59.2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3306 17265 16383,'41'2'0,"1"-1"0,3 0 0,1 0 0,-12-1 0,1 0 0,3 0 0,10 0 0,5 0 0,1 0 0,-2 1 0,-8 0 0,-2 1 0,1 0 0,2 0 0,1 0 0,2 0 0,1 1 0,0-1 0,-3 2 0,-1 0 0,-1 1 0,-1 0 0,0 0 0,1 0 0,0 0 0,0 1 0,0-1 0,1-1 0,-1 0 0,1 0 0,0-1 0,2 0 0,0 1 0,1-1 0,0-1 0,2 1 0,1-1 0,0 1 0,0-1 0,-8 0 0,0 0 0,0 1 0,1-1 0,1 0 0,2 0 0,0 0 0,1 0 0,2 0 0,4 0 0,-9-1 0,2 0 0,3 0 0,1 0 0,2-1 0,-1 1 0,0 0 0,-1-1 0,-2 1 0,6-1 0,-3 1 0,0-1 0,-1 1 0,2-1 0,1 0 0,4 1 0,-10-1 0,1 0 0,2 0 0,0 0 0,2 0 0,1 0 0,0 0 0,1 0 0,1 0 0,0 0 0,0 0 0,-8-1 0,1 1 0,0 0 0,1-1 0,1 1 0,0 0 0,0-1 0,0 1 0,1-1 0,-1 0 0,1 1 0,-2-1 0,1 0 0,-1 0 0,-1 0 0,3 0 0,-2-1 0,0 1 0,-2 0 0,1-1 0,-1 0 0,1 1 0,0-1 0,2 0 0,1 0 0,1 0 0,3 0 0,3 0 0,-14 0 0,1 0 0,2 0 0,2 0 0,1 0 0,1 0 0,1 0 0,2 0 0,-1-1 0,2 1 0,0 0 0,0-1 0,1 1 0,-1 0 0,1-1 0,-1 1 0,0-1 0,0 1 0,-1-1 0,-1 1 0,-1 0 0,-1-1 0,-1 1 0,-1-1 0,-2 1 0,7-1 0,0 1 0,-2-1 0,-2 0 0,0 1 0,-1-1 0,0 0 0,-1 0 0,0 1 0,0-1 0,0 0 0,0 0 0,1 1 0,1-1 0,1 0 0,1 0 0,2 0 0,-7 1 0,1-1 0,1 1 0,1-1 0,1 1 0,0-1 0,1 0 0,0 0 0,1 1 0,-1-1 0,1 0 0,0 1 0,0-1 0,-1 0 0,0 1 0,0-1 0,-1 1 0,0 0 0,-1-1 0,-1 1 0,-1 0 0,-1 0 0,-2 0 0,11 0 0,-1 0 0,-2-1 0,0 2 0,-2-1 0,0 0 0,0 0 0,-1 1 0,-1-1 0,0 1 0,0-1 0,0 1 0,0-1 0,0 1 0,0 0 0,5-1 0,0 1 0,-1 0 0,0 0 0,0 0 0,0 0 0,-1 0 0,1 0 0,-1 0 0,0 0 0,-1 0 0,0 0 0,1 0 0,0 0 0,-1 0 0,1 0 0,-1 0 0,0 0 0,0 0 0,0 0 0,-1 1 0,0-1 0,0 0 0,0 0 0,-1 0 0,1 0 0,-1 0 0,1 0 0,-1 0 0,-1 1 0,1-1 0,-1 0 0,0 0 0,0 0 0,0 0 0,0 0 0,1 0 0,0-1 0,0 1 0,-1 0 0,1-1 0,-1 1 0,1-1 0,0 1 0,1 0 0,1-1 0,-3 1 0,1 0 0,2 0 0,-1 0 0,2 0 0,-1-1 0,0 1 0,0 0 0,-1 0 0,0 0 0,-3 0 0,0 0 0,3 0 0,-2 0 0,0 0 0,-2 0 0,0 0 0,-1 0 0,2 1 0,0-1 0,2 0 0,0 1 0,2-1 0,2 1 0,0-1 0,0 1 0,0 0 0,-2-1 0,0 1 0,-2 0 0,-3 0 0,3 0 0,-4 0 0,-1 0 0,0 0 0,-1 0 0,2 0 0,2 0 0,-2 0 0,3 0 0,0 0 0,2 0 0,0 0 0,-1 0 0,0 0 0,-2 0 0,-2 0 0,3 0 0,-4 0 0,-1 0 0,0 0 0,1 0 0,2 0 0,3 0 0,-4 0 0,3 0 0,2 0 0,2 0 0,1 0 0,0 0 0,0 0 0,0 0 0,-2 0 0,-3 0 0,-2 0 0,8 0 0,-4 0 0,-1 0 0,-2 0 0,1 0 0,1 0 0,3 0 0,-7 0 0,2 0 0,0 0 0,2 0 0,0 0 0,1 0 0,-1 0 0,-1 0 0,0 0 0,-2 0 0,3 0 0,-2 0 0,-1 0 0,0 0 0,0 0 0,1 0 0,2 0 0,2 0 0,-7 0 0,3 0 0,0 0 0,3 0 0,-1 1 0,2-1 0,0 0 0,-1 1 0,0-1 0,-1 0 0,-1 1 0,-1-1 0,6 1 0,-2 0 0,-1 0 0,0 0 0,-1 0 0,0 0 0,2 0 0,0 0 0,2 0 0,-5 0 0,0 0 0,2 0 0,1-1 0,0 1 0,1 0 0,-1 1 0,0-1 0,0 0 0,-2 0 0,-1 1 0,-2-1 0,4 1 0,-2 0 0,-1 0 0,-1 1 0,0-1 0,-1 0 0,0 1 0,1-1 0,0 1 0,1-1 0,1 1 0,-1-1 0,0 1 0,1-1 0,-1 1 0,0-1 0,1 1 0,-1 0 0,0-1 0,0 1 0,0-1 0,0 1 0,0-1 0,1 1 0,-1 0 0,0-1 0,0 1 0,-1-1 0,1 1 0,0 0 0,0 0 0,0-1 0,-1 1 0,1 0 0,-1-1 0,0 1 0,4 0 0,0 0 0,0-1 0,0 1 0,-1 0 0,1 0 0,-1-1 0,0 1 0,0 0 0,0 0 0,-1 0 0,1 0 0,-1 0 0,0 0 0,0 1 0,0 0 0,-2-1 0,0 1 0,-1 0 0,1 0 0,-1 0 0,2 1 0,0 0 0,3 0 0,-2 0 0,2 1 0,1 0 0,2 0 0,0 1 0,0-1 0,-1 1 0,0-1 0,-1 1 0,-2-1 0,4 0 0,-1 0 0,-2 0 0,0 0 0,-1 1 0,2-1 0,0 0 0,2 1 0,-3-1 0,1 1 0,2 0 0,0 0 0,1 1 0,0-1 0,-1 0 0,-1 0 0,-1-1 0,-3 0 0,2 0 0,-3 0 0,-1-1 0,-1 0 0,1 0 0,0 0 0,2 0 0,3 0 0,-6 0 0,1-1 0,1 1 0,2-1 0,1 1 0,0-1 0,1 1 0,-1 0 0,0-1 0,-1 1 0,-1-1 0,-2 0 0,7 1 0,-3 0 0,-1-1 0,-1 0 0,1 1 0,0-1 0,1 1 0,3 0 0,2 0 0,-9-1 0,3 0 0,2 0 0,1 1 0,2-1 0,1 1 0,0 0 0,0-1 0,0 1 0,-1 0 0,-1-1 0,-1 1 0,-3-1 0,-2 1 0,-3-1 0,12 1 0,-4 0 0,-3 0 0,-2 0 0,0 0 0,-1-1 0,2 1 0,2 0 0,2 0 0,2 1 0,1-1 0,0 1 0,1-1 0,-3 1 0,-1-1 0,-4 0 0,-4-1 0,4 1 0,-4 0 0,-3 0 0,-2-1 0,0 0 0,3 0 0,-1-1 0,-1 1 0,-1-2 0,7 1 0,-1 0 0,-3-1 0,7 0 0,-3-1 0,-9 0 0,2 0 0,-1 0 0,3-1 0,-1 1 0,10 0 0,2 1 0,-3-2 0,4 1 0,-3 0 0,-12 1 0,-2-1 0,-1 1 0,16 0 0,-3 1 0,-8 0 0,-3 0 0,-7 0 0,-3 1 0,12 1 0,-13-2 0,-13 0 0,-9-1 0,-7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1:23.6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10501 16832 16383,'32'24'0,"-5"-6"0,-5-2 0,-7-5 0,2 1 0,-5-4 0,12 1 0,-7-5 0,7 1 0,-4-1 0,14 3 0,-3-1 0,7 1 0,2 0 0,2-2 0,-8-1 0,-3 0 0,-8-4 0,1-5 0,-9-3 0,0-18 0,-8 3 0,-1-11 0,-2 8 0,4-12 0,7 2 0,11 0 0,8-7 0,-1 4 0,-6 6 0,1 0 0,6-4 0,4-4 0,-7 7 0,4-2 0,-14 13 0,-10 8 0,-5 0 0,-2 0 0,-1-4 0,3-11 0,5-17 0,-3 18 0,0-2 0,1-1 0,0 0 0,0 4 0,-1 2 0,4-15 0,-3-10 0,-6 24 0,-1-2 0,0-8 0,-1 0 0,1 1 0,-2 1 0,-1-2 0,-1 3 0,-5-8 0,-7 12 0,-4 2 0,-14-2 0,2 4 0,-3-1 0,3 4 0,-2 0 0,-4 1 0,-4 0 0,1 2 0,-5-3 0,-2 3 0,2 5 0,-4 1 0,5 3 0,10 4 0,2 3 0,-6 1 0,2 2 0,-5 10 0,15 2 0,-2 2 0,-12 8 0,-3 3 0,10-4 0,-2 1 0,0 0 0,-2 1 0,-1 0 0,0 1 0,-3 0 0,1 1 0,2-1 0,4-1 0,3-1 0,0-1 0,7 0 0,15-2 0,3 9 0,4-5 0,-4 21 0,1-2 0,0-11 0,-1 1 0,-2 3 0,1 0 0,-1 0 0,1 0 0,0-3 0,2-3 0,-1 16 0,4 1 0,5-5 0,-1-11 0,2 2 0,0-1 0,2 1 0,3 11 0,2 1 0,-4-12 0,1 0 0,3 3 0,1 2 0,-1-3 0,0-3 0,1-1 0,3 10 0,2-2 0,3 5 0,-1-10 0,-7-15 0,-1-3 0,1-2 0,-3-3 0,2 2 0,-3-3 0,5 4 0,-6-5 0,3 3 0,-7-7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8:16.0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10542 13789 16383,'0'0'0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8:18.3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12858 13769 16383,'0'0'0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8:22.3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14735 14020 16383,'0'0'0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8:48.1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26822 7501 16383,'38'0'0,"1"0"0,6 0 0,4 0 0,-9 0 0,3 0 0,-1 0 0,2 0 0,-1 0 0,-1 0 0,12 0 0,-4 0 0,-11 0 0,-5 0 0,4 0 0,-21 0 0,-9 0 0,-2 0 0,18 0 0,7 0 0,-5 0 0,3 0 0,20 0 0,2 0 0,-12 0 0,-1 1 0,-2 1 0,-2-1 0,5 3 0,-10 5 0,-21-6 0,3 3 0,10-4 0,20 0 0,-11 0 0,1 0 0,3 1 0,1 0 0,-3-1 0,-1 0 0,14 2 0,-19-2 0,-13-1 0,-8 0 0,-2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9:37.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8956 11196 16383,'45'-1'0,"1"1"0,0-1 0,0 1 0,-1-1 0,9 1 0,-1-1 0,-1 0 0,-5 1 0,-1 0 0,-3 0 0,-2 0 0,-2 1 0,-1 0 0,-1 0 0,12 3 0,-1 0 0,-5 2 0,2 2 0,0 0 0,3 1 0,-2 0 0,-10-2 0,-1-1 0,3 0 0,6 1 0,5 0 0,-1 0 0,-5-2 0,4 1 0,-4-2 0,9 1 0,-6-1 0,-13-3 0,-10 1 0,-15-2 0,-3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49:39.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8960 10096 16383,'37'0'0,"-1"0"0,0 0 0,3 0 0,2 0 0,0 0 0,3 0 0,2 0 0,0 0 0,3 1 0,1-1 0,-1 1 0,-3 1 0,0 0 0,-1-1 0,-4 1 0,0 0 0,-3 0 0,9 0 0,-3 1 0,-9-2 0,-2 1 0,18 0 0,-6 2 0,3-1 0,-22-1 0,2-1 0,3 0 0,2-1 0,11 1 0,-1-1 0,-14 0 0,-1 0 0,8 0 0,-6 0 0,-15 0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0:55.6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29040 9602 16383,'44'17'0,"0"0"0,-11-3 0,1 1 0,2 1 0,4 3 0,1 0 0,1 1 0,5 0 0,1-1 0,0-2 0,-1-3 0,1-1 0,4-1 0,-12-4 0,4 0 0,3 0 0,0 0 0,-2 0 0,-1 0 0,7 1 0,-2 0 0,0-1 0,1 1 0,0-1 0,2 0 0,1 1 0,-3-2 0,-6 1 0,1-1 0,-6 0 0,-1-1 0,11 1 0,-2-1 0,-6-1 0,3-2 0,-2-1 0,5-1 0,1-1 0,-4 0 0,9 1 0,0-1 0,-9 0 0,6 0 0,-2 0 0,-6 0 0,-3 1 0,-3-2 0,14-1 0,2-1 0,-15 0 0,0-1 0,1 0 0,8-2 0,1 1 0,0-2 0,0-1 0,1 0 0,-2 0 0,-6 1 0,-2 0 0,0-2 0,0-4 0,-1-2 0,-1 0 0,7-7 0,0-2 0,-7 1 0,0-3 0,1-2 0,2-1 0,-1-3 0,3-3 0,-6 4 0,3-5 0,0-1 0,-1 0 0,-2 2 0,-2 0 0,-2 2 0,0 0 0,0-3 0,-2 2 0,2-2 0,0-1 0,-4 2 0,-3 3 0,3-13 0,-6 4 0,-5 6 0,-5 3 0,-1-14 0,-9 5 0,-4 15 0,0-4 0,-2-19 0,1-6 0,1 18 0,1-3 0,-1-2 0,0-2 0,0 2 0,1-2 0,-1-2 0,1 0 0,-2-1 0,1 4 0,0-1 0,-1 0 0,0-1 0,-1 0 0,0 0 0,-2-2 0,0 0 0,0-1 0,-2 1 0,0 0 0,-1 0 0,-1-1 0,-1 1 0,0-1 0,-2 1 0,0 0 0,0 2 0,-4-5 0,0 1 0,-1 1 0,-1 1 0,0 2 0,-4-5 0,-1 3 0,0 1 0,-2 4 0,-3-4 0,-1 4 0,-1 6 0,-6-1 0,-4 8 0,-1 12 0,-5 6 0,1 2 0,11 4 0,1 1 0,-2 1 0,-4 1 0,-3 2 0,-1 0 0,2 0 0,-6-1 0,1 1 0,-3 1 0,8-2 0,-3 1 0,-1 0 0,0 0 0,2 1 0,1-1 0,2 0 0,0 1 0,-3 1 0,-3 1 0,-5 1 0,0 1 0,3 0 0,5 1 0,3 1 0,5 1 0,-1 2 0,-8 2 0,-1 3 0,4 1 0,-1 5 0,0 2 0,8-6 0,-3 1 0,-1 1 0,1-1 0,-7 5 0,2-1 0,-3 2 0,10-6 0,-2 1 0,-2 1 0,1 0 0,0 0 0,-2 3 0,0 0 0,0 1 0,1 0 0,2-2 0,1 0 0,2-1 0,0 1 0,0 0 0,-7 4 0,-2 1 0,1 0 0,6-3 0,-6 4 0,3-1 0,3-2 0,-2 1 0,2 0 0,8-5 0,1-1 0,-1 1 0,-9 6 0,-1 1 0,3-1 0,1 2 0,5-2 0,5-5 0,4 0 0,-8 14 0,11-5 0,4-2 0,1 11 0,3-3 0,3-5 0,-1 7 0,0 6 0,-1 8 0,0 3 0,1-3 0,1-8 0,0-2 0,0 1 0,0 3 0,1-4 0,0 2 0,-1 2 0,1 0 0,0-2 0,1-4 0,-1 15 0,0-5 0,2-2 0,1-7 0,1-2 0,0-4 0,1-4 0,1-3 0,6 15 0,2-22 0,9 26 0,-6-12 0,0 5 0,-2-4 0,2 4 0,-1 2 0,0-4 0,0-3 0,-1-2 0,0 2 0,3 8 0,0 2 0,-1-10 0,0-3 0,-5-21 0,-3-8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50:30.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19382 8475 16383,'24'47'0,"0"1"0,0-1 0,-6-11 0,-2-3 0,2 1 0,8 9 0,2 2 0,-4-8 0,-7-10 0,-1-6 0,12 10 0,-17-27 0,4-3 0,0-1 0,11 0 0,5 2 0,0 1 0,1 1 0,19 1 0,2 1 0,-3 0 0,0 0 0,4 0 0,-2-2 0,-18-1 0,-3-1 0,0 0 0,-7-2 0,-13-1 0,-4-2 0,-3-11 0,5-6 0,8-6 0,6-7 0,-1 1 0,7-8 0,1-2 0,0 1 0,3-2 0,-2-1 0,-2 3 0,-1 1 0,-2 2 0,1-2 0,-2 1 0,3-6 0,-3 3 0,-5-6 0,-7 2 0,-12-3 0,-9 8 0,-7-11 0,4 15 0,-3-6 0,-1-5 0,-2-3 0,-1-1 0,1 1 0,0 3 0,1 4 0,-1 0 0,1 2 0,-1-1 0,0-1 0,-1-1 0,-1-3 0,1 4 0,0-3 0,-2-3 0,0 0 0,0-1 0,-1 0 0,0 1 0,1 1 0,-1 2 0,0 3 0,-1-5 0,-1 2 0,1 2 0,0 1 0,-2 2 0,-1 0 0,-3 2 0,-4-1 0,-3 0 0,-1 1 0,-1 2 0,-1 2 0,0 2 0,2 4 0,-4-1 0,2 3 0,-1 4 0,-2 1 0,-1 3 0,0 2 0,-2 1 0,-2 2 0,0 3 0,1 3 0,1 6 0,-4 6 0,0 7 0,0 3 0,3 2 0,2-2 0,1-3 0,3 1 0,2 1 0,-1 2 0,-1 3 0,0 3 0,2 1 0,8-2 0,6 1 0,6 3 0,0 16 0,5 6 0,0 3 0,2 6 0,1-11 0,0 5 0,1 2 0,-1 0 0,3-7 0,-1 0 0,1 1 0,1 1 0,-1 1 0,0 5 0,0 1 0,0 1 0,0 1 0,1-1 0,0 0 0,1 0 0,-1 1 0,1-1 0,1-1 0,0-5 0,0-1 0,0-1 0,1 1 0,0 0 0,0 2 0,0 2 0,1-1 0,0-2 0,0-3 0,0 7 0,0-4 0,5 4 0,2-10 0,3 4 0,1 2 0,2 0 0,0-3 0,-2-5 0,4 5 0,-1-4 0,3 2 0,-1-4 0,3 4 0,0 1 0,0-3 0,-2-6 0,7 10 0,-2-6 0,-4-7 0,-1-3 0,6 7 0,-8-19 0,1-8 0,-7-5 0,2-2 0,-2-7 0,-2 0 0,39-11 0,-13 10 0,5 0 0,3 0 0,4 0 0,2 0 0,1 1 0,1 1 0,0-1 0,-2 1 0,1-1 0,-1 1 0,-2 1 0,0 0 0,-6 0 0,-8 1 0,-3 0 0,20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50:37.1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22351 8672 16383,'50'0'0,"0"0"0,-4 0 0,3 0 0,5 0 0,-7 0 0,2 0 0,2 0 0,3 0 0,0 0 0,-7 0 0,2 0 0,0 0 0,1 0 0,2 0 0,-1 0 0,1 0 0,-4 0 0,-1 0 0,1 1 0,1-1 0,0 0 0,2 0 0,2 0 0,1-1 0,-7 1 0,3 0 0,1 0 0,2 0 0,1 0 0,0 0 0,0-1 0,0 1 0,0 0 0,-2-1 0,0 1 0,-3-1 0,5 1 0,-1-1 0,-2 0 0,-1 0 0,0 1 0,0-1 0,1 0 0,0 0 0,3 0 0,-3 0 0,1 1 0,2-1 0,1 0 0,0 0 0,0 1 0,-1-1 0,0 0 0,-3 0 0,-1 0 0,-3 0 0,6 0 0,-3-1 0,-3 1 0,0-1 0,-1 0 0,0 1 0,1-1 0,2 1 0,1-1 0,-1 1 0,1 0 0,-2 0 0,-3 0 0,-2 0 0,9 0 0,-3 0 0,-3 0 0,1 0 0,2 0 0,2 0 0,-3 0 0,-7 1 0,-3 0 0,-7 0 0,11 0 0,-17 0 0,-10 0 0,-8 0 0,3 0 0,2 0 0,-4 0 0,5 0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1:00.5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15342 14986 16383,'37'0'0,"0"0"0,0 0 0,2 0 0,7 0 0,2 0 0,0 0 0,1 0 0,-1 0 0,3 0 0,-12 0 0,4 0 0,0 0 0,-1 1 0,1 0 0,-1 1 0,2 0 0,1 0 0,2 1 0,1 0 0,1 1 0,-7 0 0,2 1 0,-1 1 0,0 0 0,-2-1 0,2 1 0,-2-1 0,1 0 0,1 0 0,2 0 0,2 1 0,0 0 0,0-1 0,-4-1 0,12 1 0,-4-2 0,0 0 0,-2 0 0,0-1 0,-1 0 0,-3-1 0,0 1 0,-2 0 0,-5 0 0,-2 0 0,3 1 0,2 0 0,3 0 0,1 1 0,-4 0 0,2 1 0,-3-1 0,3 1 0,1-1 0,2 0 0,1 0 0,-4 0 0,1 0 0,-2-1 0,0 1 0,1-1 0,0 1 0,0 0 0,1 0 0,1 0 0,-1 1 0,-1 0 0,-1 0 0,4 1 0,3 2 0,5 1 0,1 1 0,-4-1 0,0-1 0,-2 0 0,2 1 0,-10-2 0,3 0 0,1 1 0,-2-1 0,-3-1 0,6 0 0,-3-1 0,2 0 0,0 0 0,3 0 0,0 0 0,-2-1 0,2 0 0,-3 0 0,5 0 0,-4 0 0,5 0 0,2 0 0,-2 1 0,-5-1 0,5 0 0,-5 0 0,2-1 0,-1 1 0,2 0 0,-1 0 0,-4 0 0,-3-1 0,-5-1 0,0 1 0,13-1 0,-1 0 0,4 1 0,-3 0 0,-17-2 0,-1-1 0,3 3 0,-4-1 0,-4 0 0,-16-1 0,-5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3:04.0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5911 16178 16383,'39'0'0,"-1"0"0,4 0 0,3 0 0,-1 0 0,3 0 0,3 0 0,-1 0 0,3 0 0,3 0 0,1 0 0,-12 0 0,1 0 0,0 0 0,2 0 0,1 0 0,0 0 0,-1 0 0,0 0 0,1 0 0,1 0 0,1 0 0,1 0 0,2 0 0,-7 0 0,2 0 0,1 0 0,2 0 0,-1 0 0,1 0 0,0 0 0,-2 0 0,0 0 0,-3 0 0,9 0 0,-3 0 0,-1 0 0,0 0 0,0 0 0,1 0 0,2 0 0,-5 0 0,2 0 0,2 0 0,0 0 0,0 0 0,-1 0 0,-1 0 0,-1 0 0,-3 0 0,5 0 0,-3 0 0,-1 0 0,-1 0 0,2 0 0,3 0 0,-5 0 0,2 0 0,2 0 0,1 0 0,1 0 0,0 0 0,-1 0 0,-1 0 0,-2 0 0,5 0 0,-3 0 0,-1 0 0,-1 0 0,2 0 0,2 0 0,4 0 0,-12 0 0,2 0 0,3 1 0,1-1 0,1 0 0,1 0 0,-1 1 0,0-1 0,-1 1 0,-2 0 0,-3 0 0,-2 0 0,7 0 0,-3 1 0,-2 0 0,-2 0 0,1 0 0,0 0 0,2 0 0,2 0 0,2 0 0,1 0 0,0 0 0,0 0 0,-1 1 0,-2-1 0,-3 1 0,9 1 0,-5 0 0,0 0 0,-1 0 0,4 1 0,-6-1 0,1 0 0,2 0 0,0 0 0,0 1 0,-1-1 0,-2-1 0,-1 0 0,-1 0 0,-1 0 0,0 0 0,0 0 0,1 0 0,6 0 0,2 2 0,0-1 0,0 0 0,-1 0 0,-4-1 0,8 1 0,-2-2 0,-3 1 0,1-1 0,-3 0 0,0 0 0,0 0 0,-1 0 0,-1 0 0,0-1 0,0 0 0,-1 0 0,1 0 0,-1 0 0,0 0 0,0-1 0,-2 1 0,-1-1 0,1 0 0,1 1 0,-3-1 0,3 0 0,0 0 0,-1 0 0,-2 0 0,13 0 0,-3 0 0,0 0 0,-9 0 0,1 0 0,-2 0 0,-3 0 0,8 0 0,-4 0 0,-5 0 0,-2 0 0,-3 1 0,-1 0 0,-1 2 0,0 0 0,21 6 0,-14 0 0,-17-4 0,-12-2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3:07.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4277 18483 16383,'40'-1'0,"1"-1"0,-4 1 0,2 1 0,-3-1 0,-2 1 0,0 0 0,19 0 0,0 0 0,-16-1 0,2 2 0,7 3 0,8 3 0,3 0 0,-5-1 0,1 0 0,-4 0 0,6 1 0,-12-1 0,3 0 0,3 1 0,0 0 0,-1 0 0,-3-1 0,8 1 0,-4 0 0,1 0 0,5-1 0,-12 0 0,4-1 0,1 0 0,2 1 0,-1-1 0,0 0 0,-3 0 0,0-1 0,-3 0 0,0 0 0,0 0 0,3 0 0,3-1 0,-5 1 0,3-1 0,2 0 0,3 0 0,0 0 0,0 0 0,0 0 0,-2 0 0,-2 0 0,-3 0 0,11 0 0,-4 0 0,-1 0 0,-1 0 0,1-1 0,2 1 0,-7-1 0,3 1 0,0-1 0,1 0 0,-1 0 0,0 0 0,-3 1 0,-3-1 0,7 2 0,-3-1 0,-2 0 0,0 1 0,2 0 0,-3-1 0,2 1 0,0 0 0,0 0 0,-1 0 0,-3 0 0,7 0 0,-3 0 0,-1 0 0,3 0 0,-4 0 0,3 0 0,0 0 0,-1-1 0,-4 1 0,8-1 0,-5 1 0,-1-1 0,-3-1 0,-1 0 0,-2-1 0,16 1 0,-1-1 0,-4 0 0,-1-1 0,0 0 0,0 0 0,4 0 0,1 0 0,-14 0 0,0 0 0,1 0 0,2 1 0,0-1 0,4-1 0,3 0 0,4 0 0,1-2 0,-4 1 0,-9-1 0,-2-1 0,1 0 0,1 0 0,2 0 0,2-1 0,1 0 0,-1 0 0,-2-1 0,2-1 0,-2 0 0,-1-1 0,1 0 0,3 0 0,0 0 0,0 0 0,1 1 0,-1-1 0,1 0 0,0 0 0,-1 1 0,0 0 0,0 1 0,0-1 0,0 1 0,0-1 0,-1 0 0,2 0 0,3 0 0,-6 1 0,3 0 0,2 0 0,-1 0 0,0 0 0,-2 1 0,8-2 0,-2 1 0,-1 1 0,4-1 0,-9 1 0,2-1 0,2 1 0,-1 0 0,-2 0 0,-2 1 0,4 0 0,-3 1 0,-2 0 0,2 0 0,-2 1 0,0-1 0,0 1 0,1 0 0,0-1 0,0 1 0,-1-1 0,0 1 0,5 0 0,-1 0 0,5-1 0,-10 1 0,3-1 0,4 0 0,-1 0 0,-1 0 0,-4 0 0,3 1 0,-4 0 0,0 0 0,4-1 0,-3 1 0,4-1 0,2 0 0,-1 0 0,-2 0 0,-4 1 0,14-1 0,-6 0 0,0 1 0,0 0 0,0 0 0,0-1 0,-3 1 0,0-2 0,-1 1 0,-5 0 0,-1 1 0,1-2 0,5-1 0,1 0 0,-3-1 0,-8 3 0,-1-1 0,1 1 0,7-2 0,1 1 0,-1 1 0,-8 2 0,0 0 0,2 0 0,14 0 0,3 1 0,-2 0 0,-15 0 0,-1 0 0,2 0 0,1 0 0,4 0 0,-2 0 0,-5 0 0,2 0 0,-3 0 0,5 0 0,-1 0 0,6 0 0,-1 0 0,-1 0 0,-1 0 0,7 0 0,-14 0 0,6 0 0,-11 0 0,-1 0 0,2 0 0,-1 0 0,8-2 0,-8-1 0,9-2 0,-7 1 0,-5 0 0,1 0 0,13 0 0,-13 0 0,-2-1 0,7-1 0,-1 0 0,2 2 0,2 3 0,0 1 0,-2 0 0,-3 0 0,-1 0 0,3-3 0,1 1 0,-1 1 0,-2-2 0,-3 1 0,-16 2 0,0 0 0,-7 0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3:19.2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12524 15398 16383,'43'0'0,"-1"0"0,3 0 0,-1 0 0,-7 0 0,-1 0 0,2 0 0,0 0 0,-3 0 0,-2 0 0,17 0 0,-14 0 0,-15 0 0,-7 0 0,-5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3:42.9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7362 9412 16383,'50'5'0,"0"1"0,-2-2 0,3 2 0,-9 0 0,4 1 0,2 1 0,0-1 0,-7-2 0,2-1 0,0 0 0,0 1 0,0-1 0,1 1 0,-1 0 0,1 0 0,0 0 0,1 0 0,5 0 0,2-1 0,0 0 0,-1 1 0,-2-1 0,2 1 0,-1 0 0,-1-1 0,1 1 0,0 0 0,0 0 0,1-1 0,1 1 0,0-1 0,1-1 0,2 1 0,-2-1 0,-2 0 0,0 0 0,-2-1 0,-1 1 0,3-1 0,-3 0 0,3-1 0,0 1 0,-1-1 0,-4 0 0,-1-1 0,-2 0 0,-2 0 0,0 0 0,12 0 0,0 0 0,1 0 0,-6 0 0,2 0 0,0 0 0,1 0 0,-8 0 0,1 0 0,0 0 0,-1 0 0,0 0 0,9 0 0,-1 0 0,-1 0 0,0 0 0,-1 0 0,0 0 0,-1 0 0,-4 0 0,-2 0 0,-2 0 0,-3 0 0,11 0 0,-4 0 0,-6 0 0,-4 0 0,19 0 0,-27 0 0,5 0 0,12 0 0,9 0 0,-3 0 0,-9 0 0,-2 0 0,4 0 0,2 0 0,4-1 0,-1 1 0,-3 0 0,11-1 0,-4 0 0,-8-1 0,-3 0 0,-9-1 0,-2 0 0,17-3 0,0-1 0,-20 4 0,2 1 0,3-1 0,2 0 0,4 0 0,3 0 0,-2-1 0,3 0 0,-1 0 0,4-2 0,1 0 0,-9 1 0,2 0 0,0-1 0,3 1 0,1 0 0,-3 0 0,8 1 0,1 0 0,-3 0 0,2 1 0,1 1 0,-3 1 0,0 1 0,-3 0 0,5 0 0,-1-1 0,9 0 0,-4 0 0,2-1 0,-22 1 0,-2 0 0,6 1 0,7 0 0,-31-1 0,-3 1 0,-7-1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4:02.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9470 18200 16383,'29'4'0,"0"0"0,17 3 0,-20-1 0,-13-4 0,-8-2 0,-29 0 0,11 0 0,-13 0 0,56 0 0,-18 0 0,28 0 0,-36 0 0,2 0 0,11 0 0,-1 0 0,8 0 0,-13 0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5:08.4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19948 16130 16383,'51'0'0,"0"0"0,-1 0 0,1 0 0,2 0 0,1 0 0,-1 0 0,0 0 0,-3 0 0,-1 0 0,0 0 0,1 0 0,-7 0 0,1 0 0,0 0 0,0 0 0,1 0 0,0 0 0,0 0 0,0 0 0,0 0 0,0 0 0,1 0 0,-1 0 0,1 0 0,0 0 0,0 0 0,1 0 0,0 0 0,0 0 0,1 0 0,0 0 0,2 0 0,1 0 0,-1 0 0,1 0 0,1 0 0,-7 0 0,1-1 0,0 1 0,1-1 0,0 0 0,0 0 0,4-1 0,0 1 0,0-1 0,1 1 0,0-1 0,1 0 0,-6-1 0,0 1 0,1 0 0,0-1 0,0 0 0,1 0 0,-1 0 0,3 0 0,0-1 0,0 0 0,0 0 0,1 0 0,0 0 0,0 0 0,-6 1 0,2-1 0,-1 1 0,0-1 0,1 0 0,0 0 0,0 0 0,1 0 0,3-1 0,0 0 0,1 0 0,0 0 0,1-1 0,-1 1 0,1-1 0,-1 0 0,-5 1 0,0 0 0,1 0 0,-1-1 0,0 1 0,1-1 0,-1 1 0,0-1 0,1 0 0,0 0 0,0 0 0,1 0 0,-1 0 0,0-1 0,1 1 0,-1-1 0,1 0 0,0 0 0,1 0 0,0 0 0,0-1 0,0 0 0,1 0 0,-1 0 0,0 0 0,0 0 0,-1 0 0,-2 1 0,0-1 0,0 0 0,-1 1 0,1-1 0,-1 0 0,1 1 0,-1-1 0,0 0 0,1 1 0,0-1 0,0 0 0,-1 1 0,1-1 0,0 0 0,-1 1 0,0-1 0,0 1 0,4-1 0,-1 0 0,0 0 0,0 1 0,0-1 0,-1 1 0,0-1 0,-1 1 0,2 0 0,-1 0 0,0 1 0,-1-1 0,0 1 0,-1 0 0,-1 0 0,3 0 0,0 0 0,-2 0 0,0 1 0,-1-1 0,-1 1 0,3-1 0,-2 1 0,-1-1 0,-1 1 0,-1 0 0,7 0 0,-2 0 0,-1 0 0,1 0 0,-2 1 0,0 0 0,0 0 0,1 0 0,2 0 0,1 0 0,1 0 0,0 0 0,-5 2 0,1-1 0,0 1 0,0 0 0,0 0 0,-2 0 0,0 0 0,-1 1 0,2-2 0,3 0 0,-2 0 0,3-1 0,2-1 0,0 1 0,0-1 0,-2 1 0,-4 0 0,3 1 0,-4 0 0,-1 0 0,0 0 0,3-1 0,-1 0 0,2-1 0,1 0 0,-1 1 0,-3-1 0,-4 2 0,9 1 0,-5 0 0,4 1 0,-3 1 0,5-1 0,1 2 0,0-1 0,-2 0 0,1 0 0,-2 0 0,2 0 0,6 0 0,-16 1 0,5 0 0,2 0 0,3 1 0,0-1 0,0 1 0,-1-1 0,-2 1 0,-4 0 0,4-1 0,-3 1 0,-1-1 0,-1 1 0,0 0 0,4 0 0,1 0 0,2 1 0,1 0 0,1 0 0,-1 1 0,-2-1 0,-3 0 0,3 0 0,-2 1 0,-3-1 0,1 1 0,1-1 0,1 0 0,0 1 0,0-1 0,0 1 0,0 0 0,-1-1 0,-1 1 0,1 0 0,-1 0 0,1 0 0,0 0 0,0 0 0,1 1 0,-1-1 0,-1 0 0,-1 1 0,0-1 0,0 0 0,-2 1 0,0 0 0,3 1 0,0 0 0,-2 1 0,-2-1 0,7 2 0,-3-1 0,-4 1 0,2 2 0,-7 0 0,6 5 0,-21-5 0,-8-2 0,-2 0 0,0 0 0,-1 0 0,-1-2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5:16.5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24561 13689 16383,'-10'45'0,"0"0"0,0 2 0,-1 0 0,0 2 0,1-1 0,1-5 0,2-6 0,1 3 0,4-1 0,2-15 0,-3 10 0,-2-3 0,-1-10 0,1-7 0,2-5 0,2-1 0,-3 3 0,-7 10 0,-10 15 0,-5 10 0,0 1 0,6-9 0,8-11 0,7-15 0,4-1 0,1-6 0,0 4 0,-5 36 0,1-14 0,-2 6 0,-1 1 0,1 0 0,-1 2 0,0 2 0,0 0 0,0 4 0,-1 2 0,1-1 0,-1 0 0,2-5 0,-1 0 0,0-2 0,2-2 0,-3 16 0,2-7 0,-4 4 0,-1-34 0,0-21 0,3 1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5:18.0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24501 13892 16383,'22'43'0,"1"0"0,0-7 0,3 0 0,0 0 0,3 1 0,0-2 0,7 2 0,-1-3 0,-8-7 0,-2-3 0,-5-3 0,-2 0 0,8 12 0,-5 4 0,1 3 0,-3-7 0,0-1 0,-2-1 0,1 2 0,-1-3 0,0 0 0,-1-4 0,8 13 0,-10-14 0,-5-11 0,-5-4 0,-2-5 0,1 7 0,1 1 0,3 7 0,1 3 0,1 0 0,2 2 0,1 3 0,1 2 0,0 0 0,2-1 0,-6-9 0,4 6 0,2 10 0,-2-9 0,1 3 0,4 5 0,1 1 0,-1-1 0,1-1 0,-1-4 0,-2-4 0,-3-1 0,-34-33 0,-2-6 0,-1-1 0,-16-13 0,4 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5:19.1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24277 15006 16383,'37'0'0,"-1"0"0,4 0 0,0 0 0,3-2 0,0 0 0,0-1 0,-3-1 0,-8 0 0,-2 0 0,16-6 0,-17 4 0,-7 0 0,6-3 0,11-5 0,-12 5 0,2-2 0,4-1 0,0-1 0,-2 1 0,-1 1 0,18-7 0,-17 3 0,-18 8 0,-7 1 0,-7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6:16.6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9750 2244 16383,'50'1'0,"-1"0"0,1 0 0,-7 0 0,3 0 0,2 1 0,0-1 0,-4 2 0,1 0 0,-3 0 0,0 1 0,2 0 0,2 0 0,1 0 0,2 0 0,2 1 0,0 0 0,-1 2 0,3 0 0,0 0 0,1 2 0,0-1 0,-2-1 0,-4 1 0,-2-1 0,0 0 0,0 0 0,2 0 0,2 1 0,-1-1 0,2 0 0,2 1 0,1-1 0,0 1 0,0-1 0,-2 0 0,-1 0 0,-2 0 0,0 0 0,-1 0 0,0-1 0,-1 1 0,0-1 0,-1 0 0,6 1 0,-1 0 0,0 0 0,-1 0 0,-1-1 0,-1 0 0,1 0 0,0 0 0,-1 0 0,-3 0 0,-1-1 0,12 1 0,-3 0 0,-3-1 0,3 0 0,-5 0 0,-12-3 0,-3 0 0,14 0 0,-9 0 0,-9 0 0,-8-2 0,-4 2 0,-10-1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3:02.3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10621 8881 16383,'37'0'0,"-7"1"0,0 1 0,18 6 0,-15-3 0,3 3 0,7 11 0,0 4 0,-11-7 0,1 2 0,3 5 0,4 4 0,-4-2 0,-4-2 0,-1-1 0,11 9 0,-1 0 0,-10-9 0,-1 0 0,2 1 0,1-1 0,1 1 0,2 1 0,-1-1 0,0 0 0,1-1 0,0 0 0,1 0 0,0 1 0,0-1 0,0 0 0,0 2 0,-1 0 0,0 0 0,-1 2 0,-3-1 0,-2-1 0,-2 0 0,0-1 0,-1-1 0,0 0 0,0-1 0,0-1 0,3 2 0,1-1 0,1 0 0,2 0 0,2 1 0,1-2 0,2 0 0,1-1 0,1-1 0,2 0 0,-6-6 0,2 1 0,-2-2 0,5 2 0,2-1 0,2 0 0,4 0 0,-5-1 0,-3-1 0,-1 1 0,-2-1 0,1 0 0,-1 0 0,4 2 0,-2-1 0,0 2 0,0-1 0,-2-1 0,0 0 0,-5 0 0,-1 1 0,-1 0 0,0 1 0,13 7 0,1 1 0,-10-3 0,1 1 0,-4-3 0,1 1 0,-2 0 0,8 4 0,-2 0 0,1 0 0,1 1 0,1 2 0,0 1 0,0-1 0,0 2 0,-7-1 0,2 1 0,-3-1 0,5 3 0,-2 1 0,-6-5 0,1 2 0,-3-2 0,2 1 0,-2-2 0,1 2 0,0 0 0,1 1 0,0-1 0,0 1 0,1 1 0,-4-2 0,2 2 0,-2-2 0,5 4 0,-1 0 0,7 7 0,-1-2 0,-14-13 0,-1-2 0,1 0 0,-1 0 0,0 0 0,0 0 0,1-1 0,0 1 0,0-1 0,0-1 0,-1-1 0,1 0 0,1-1 0,0-1 0,-1-1 0,1 0 0,0 0 0,0-1 0,22 10 0,-8-3 0,-4-2 0,-6-3 0,-4-2 0,-4 0 0,-3 0 0,-5-3 0,-5-4 0,-4-2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9:22.5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13719 10210 16383,'-2'54'0,"-1"-1"0,1 0 0,-1 1 0,1-1 0,-2-5 0,1-4 0,0 4 0,2 2 0,1 9 0,0 1 0,1-6 0,-1-12 0,0-10 0,0-8 0,0 4 0,10-18 0,18 20 0,-6-7 0,2 4 0,8 6 0,2 2 0,-8-7 0,2 1 0,1-1 0,3 3 0,3 0 0,2 0 0,-3-3 0,2 1 0,3 1 0,4 1 0,-4-4 0,4 3 0,2 0 0,2 2 0,0-2 0,-1 0 0,-4-3 0,4 2 0,-3-2 0,-1-1 0,1 0 0,2 1 0,-4-2 0,2 1 0,2 1 0,0 0 0,-2-1 0,-2-3 0,-4-4 0,9 4 0,-4-5 0,-1-1 0,0-3 0,-1 0 0,1-1 0,4 0 0,1-1 0,1 2 0,-5-3 0,2 2 0,0-1 0,2 1 0,-3-1 0,1 0 0,1 0 0,0 1 0,2-1 0,3 1 0,2 1 0,0-1 0,0 0 0,1-1 0,-8-2 0,0 0 0,0 0 0,0-1 0,1 0 0,0-1 0,5-1 0,1 1 0,0-2 0,0 0 0,-1-1 0,-4-2 0,4 2 0,-3-2 0,-1-2 0,1-6 0,-2-6 0,2-4 0,-1-4 0,-3-2 0,-6-3 0,3-11 0,-9-5 0,0-6 0,-9 13 0,0-4 0,0-3 0,-1 0 0,-1-2 0,-1 1 0,-1-1 0,-2-1 0,-1-1 0,0 0 0,-2-1 0,0-2 0,-1 3 0,-1-2 0,0 0 0,-1-2 0,-1 1 0,-1-1 0,0-1 0,0-2 0,-2 0 0,0-1 0,0-1 0,-2 1 0,-1-1 0,0 1 0,-2 0 0,0 1 0,-2-1 0,0 0 0,-1 1 0,-1 0 0,0 2 0,-2-4 0,0 1 0,-2 0 0,0 1 0,-2 2 0,-1 1 0,-2-2 0,-2 1 0,0 2 0,-3 1 0,-1 3 0,-5-1 0,-2 2 0,-1 3 0,-2 3 0,-6-3 0,-3 5 0,-1 3 0,1 4 0,-1 3 0,-3 1 0,0 5 0,-3 1 0,0 1 0,1 1 0,-2-1 0,2 2 0,-6-2 0,5 3 0,-4-3 0,-3 0 0,-1-1 0,1 1 0,2 2 0,1 1 0,2 0 0,1 2 0,-1-1 0,-3 0 0,6 1 0,-3-1 0,0-1 0,-2 1 0,2 0 0,0 1 0,1 1 0,-6-1 0,0 0 0,2 2 0,0 0 0,1 1 0,1 1 0,0 0 0,1 1 0,0 1 0,2 0 0,-5 0 0,2 1 0,0 1 0,0 0 0,1 1 0,1 0 0,-1 1 0,-2 3 0,5 3 0,-3 1 0,0 3 0,-1 0 0,1 1 0,3-1 0,-6 2 0,3-1 0,1 2 0,-3 2 0,-2 1 0,-3 2 0,0 2 0,2-1 0,7 1 0,0 1 0,6 1 0,2 0 0,-7 4 0,6 0 0,-2 9 0,24-9 0,11 3 0,3-8 0,0 3 0,0-9 0,-2-8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7:50.8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6770 1589 16383,'51'0'0,"0"0"0,0 0 0,-10 1 0,-2 0 0,3 1 0,3 1 0,3 2 0,-1 0 0,-5-1 0,9 3 0,-2 0 0,-11 0 0,1 1 0,-5-2 0,-5-1 0,-3-2 0,10 2 0,4-2 0,2 1 0,-16-2 0,2 1 0,12-1 0,0 1 0,12 2 0,-22-3 0,-2 0 0,-2-1 0,6 1 0,18 0 0,-15-1 0,3 0 0,9 0 0,4-1 0,-3 1 0,3-2 0,-2 1 0,-11 0 0,-2 0 0,1 0 0,6 0 0,2 0 0,-4 0 0,-4 0 0,-2 0 0,-1 0 0,-2 0 0,2 0 0,0 0 0,1 0 0,0 0 0,2 0 0,0 0 0,1 0 0,-2 0 0,-2 1 0,-3 0 0,19 0 0,-18 1 0,-10-1 0,-13 0 0,0-1 0,0 0 0,31 0 0,7 0 0,-9 0 0,1 0 0,-5 0 0,-1 0 0,2 0 0,-2 0 0,10 0 0,-9 0 0,-20 0 0,4 0 0,9 0 0,9 0 0,7 0 0,1 0 0,-3 0 0,-1 0 0,-13 0 0,-8 0 0,-10 0 0,-5 0 0,19-5 0,2 1 0,16-2 0,-2 2 0,-13 1 0,-5 2 0,5-5 0,2 2 0,21-4 0,0-1 0,-4 2 0,-9 1 0,-8 2 0,-15 2 0,-4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8:33.4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6693 2887 16383,'42'0'0,"0"0"0,-1 0 0,1 0 0,4 0 0,3 1 0,1 0 0,0 1 0,0-1 0,-1 1 0,1 0 0,-1 1 0,1-1 0,0 1 0,-3 0 0,1 0 0,1 0 0,-1 1 0,-2-1 0,-2 2 0,5 1 0,-3 1 0,-1 0 0,0 0 0,-1 0 0,-1-1 0,1 1 0,-1 0 0,-2-1 0,0 1 0,-1 0 0,-1-1 0,6 2 0,-2-1 0,0 0 0,-3-1 0,0 1 0,-3-1 0,1-1 0,-1 0 0,1 0 0,1 0 0,-2-1 0,-2-2 0,0 0 0,18 3 0,0-1 0,-13-1 0,-1 0 0,-3 0 0,-1-1 0,-3 1 0,-2-1 0,-3-1 0,1-1 0,16 0 0,2 0 0,-2 0 0,1 0 0,-2 0 0,2 1 0,0-2 0,-5 1 0,-1-1 0,2-1 0,1-1 0,3-1 0,-1 0 0,-3 0 0,-2 1 0,-3-1 0,2-1 0,14-2 0,4-1 0,-8 0 0,-15 2 0,-2 0 0,4 0 0,-2-1 0,2-1 0,-2 0 0,-18 5 0,1-1 0,-14 4 0,10 0 0,18 0 0,-5-2 0,5 0 0,3-1 0,5-2 0,-2 1 0,6-1 0,0 0 0,10-2 0,-2 0 0,-1 2 0,-14 2 0,-13 1 0,-8 2 0,-6 0 0,-3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9:17.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20110 12226 16383,'0'37'0,"0"0"0,0 0 0,2-2 0,2-4 0,3-2 0,2 0 0,3-1 0,4-1 0,3-1 0,7 2 0,3 1 0,6 6 0,3 1 0,-10-10 0,1 0 0,1 0 0,4 4 0,2-1 0,1 1 0,2 1 0,2 0 0,0-1 0,-2-3 0,1-1 0,0-2 0,0 0 0,1-2 0,-1-2 0,-6-4 0,0-2 0,1-1 0,2 0 0,1-2 0,-2-1 0,6-1 0,0-1 0,8 1 0,6-3 0,-15-4 0,7-2 0,2 0 0,-1-1 0,-5 1 0,4 0 0,-4 0 0,6 0 0,-5 0 0,7 1 0,2-1 0,1 0 0,-4 0 0,-6-1 0,4 0 0,-5 0 0,2-1 0,-2 0 0,3-1 0,1 0 0,-2 0 0,-5-2 0,0 1 0,-1-2 0,0 0 0,1 0 0,0-1 0,1 0 0,-1-1 0,1-1 0,0-1 0,1-1 0,-2 0 0,-1-1 0,-1-1 0,-1-1 0,1-2 0,5-6 0,0-3 0,0-1 0,-3 1 0,3-3 0,-2 1 0,-1-2 0,2-4 0,0-3 0,-5 3 0,-2 0 0,-4 2 0,-2 1 0,-3 0 0,-2 2 0,-2-2 0,-2 0 0,-3-1 0,-2-2 0,-2-2 0,-3-1 0,-1 0 0,-1 1 0,0-1 0,2-2 0,2 0 0,2-5 0,2-2 0,-2 10 0,1-2 0,2-1 0,-2 3 0,0-2 0,2 0 0,-1-2 0,1-4 0,0-1 0,0-1 0,0 0 0,-1-1 0,1 0 0,-2-1 0,0 1 0,-1 1 0,-1-1 0,-1 0 0,-1 1 0,-1 3 0,-2 1 0,0-1 0,0 1 0,-1 1 0,-1 0 0,0 0 0,-1 0 0,0-1 0,0-1 0,-1 0 0,0 0 0,-1 1 0,0 1 0,-1 0 0,-1-1 0,2-11 0,-2 1 0,-1 0 0,0 6 0,-2 0 0,-2 2 0,0 5 0,-2 1 0,-2 1 0,-8-14 0,-6 2 0,-6 3 0,-7 2 0,6 13 0,-4 1 0,-2 0 0,-7-3 0,-2 2 0,-1 0 0,10 8 0,-1 0 0,-1 1 0,1 1 0,-3 0 0,0 0 0,0 1 0,0 1 0,0 0 0,2 1 0,-3 0 0,-4 0 0,3 4 0,-4-1 0,-3 1 0,-2 0 0,1 0 0,0 0 0,2 2 0,1-1 0,1 1 0,1 0 0,-1 1 0,-1-1 0,-2 1 0,2-1 0,-3 1 0,-2-1 0,0 0 0,-1 1 0,2 0 0,2 1 0,2 1 0,-7 0 0,3 1 0,1 1 0,2 1 0,0 0 0,-5-1 0,1 1 0,1 1 0,1 0 0,-4 1 0,1 2 0,0-1 0,3 1 0,0 1 0,-1 0 0,-1-1 0,-1 1 0,-3 3 0,8 1 0,-3 2 0,-1 1 0,0 0 0,3-1 0,1 0 0,1-1 0,2 1 0,-2 1 0,-8 3 0,-1 1 0,2 1 0,7-1 0,0 2 0,9 0 0,-10 11 0,18 3 0,-3 10 0,2-7 0,-6 5 0,1-1 0,3-5 0,1 0 0,-2 2 0,-2 0 0,-2 3 0,-1 0 0,3-2 0,1 0 0,1-3 0,3 0 0,-9 11 0,4-2 0,7-3 0,4 0 0,4-1 0,0 5 0,4-3 0,-2 7 0,0 1 0,2-2 0,-2 5 0,1-1 0,-1 3 0,3-9 0,-1 3 0,0 1 0,0-1 0,2-2 0,-2 10 0,2-2 0,1 0 0,0-1 0,1 0 0,2 1 0,1 0 0,2 1 0,1 1 0,1-9 0,0-1 0,1 2 0,1 3 0,-1-1 0,2 4 0,-1 0 0,1-1 0,0-2 0,0-2 0,0-3 0,0 0 0,0 1 0,1 3 0,0 3 0,0-3 0,1-7 0,1-2 0,2-6 0,6 20 0,-1-21 0,1 1 0,4 10 0,2 5 0,-3-8 0,1 4 0,1 0 0,-2-1 0,3 1 0,-2-1 0,1 2 0,3 8 0,0 1 0,-2-6 0,-4-11 0,-1-5 0,5 9 0,-5-18 0,-3-10 0,-1-4 0,1-2 0,0-3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9:42.8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17462 4639 16383,'-3'36'0,"1"0"0,0-1 0,-1 8 0,-1 2 0,0 1 0,0 5 0,0 3 0,0 0 0,1-11 0,-1 0 0,1 1 0,1-1 0,-1-1 0,1 1 0,0-1 0,1 0 0,0-2 0,0 1 0,0 0 0,1-1 0,-1 0 0,2 0 0,-1 0 0,0 4 0,-1 2 0,1 2 0,-1 3 0,1 0 0,2 0 0,2 2 0,1 0 0,2 0 0,-1 1 0,0-1 0,-1 0 0,0 0 0,-1 0 0,2-1 0,1-1 0,2-3 0,1 0 0,1-1 0,1-2 0,-1-2 0,5 10 0,0-4 0,2 2 0,-3-12 0,2 1 0,0 2 0,1-1 0,-1-2 0,0 0 0,0-2 0,0 1 0,3 3 0,1 1 0,4 3 0,0 2 0,1 0 0,-1-2 0,-2-4 0,0 0 0,-1-4 0,-1 0 0,2 2 0,1 2 0,1 1 0,0 1 0,0-1 0,-2-2 0,-1-4 0,-1-1 0,0-2 0,-1 0 0,8 11 0,-1-1 0,1-1 0,1-1 0,0-1 0,0 0 0,-1-3 0,0 0 0,-1-1 0,0-3 0,-1-1 0,0-1 0,-2-3 0,0-2 0,0 0 0,8 6 0,-1-2 0,-4-8 0,2-3 0,9 2 0,1-1 0,-4-3 0,1 0 0,-1-1 0,3 1 0,0 0 0,0 1 0,0-1 0,1 1 0,3 1 0,2 0 0,0 0 0,3 0 0,0-1 0,0-1 0,-3-1 0,0-1 0,-1-1 0,-3-3 0,-1 0 0,0-1 0,7 1 0,0 0 0,-2-1 0,9 1 0,-1-1 0,-10-1 0,3 0 0,-2 0 0,-7-3 0,-1 0 0,2-1 0,13 1 0,3-1 0,-2-1 0,-15 0 0,-1-2 0,2 0 0,3 0 0,4 0 0,-2-1 0,-4-1 0,3 0 0,-2 0 0,13 0 0,-1 0 0,-14-1 0,0-2 0,5-3 0,3-2 0,1-2 0,3-2 0,2-2 0,-1 0 0,-11 3 0,-1 0 0,1-1 0,0 0 0,11-6 0,0 0 0,-3 0 0,-12 4 0,-2 0 0,-1 1 0,3-2 0,1-1 0,-1 1 0,0-1 0,1 1 0,-1-1 0,1 0 0,-1-1 0,1 0 0,0 0 0,0 0 0,0-1 0,2-2 0,-1 0 0,1-1 0,0-1 0,1-1 0,0 0 0,1-2 0,1 0 0,-1 0 0,2-2 0,-1 0 0,1-1 0,-2 2 0,0 0 0,0 0 0,-1 0 0,0 0 0,-1 0 0,-3 3 0,-2-1 0,0 1 0,9-7 0,-2-2 0,-9 8 0,-1-1 0,-1 1 0,3-3 0,-1 0 0,-3 3 0,1-2 0,-1 1 0,9-7 0,-2 1 0,4-4 0,0 0 0,-12 11 0,-1-1 0,0 0 0,10-10 0,-2-1 0,-3 1 0,-2 0 0,-5-2 0,-2-3 0,-8 6 0,-1-2 0,0-4 0,1-2 0,0-3 0,2-3 0,0-1 0,-1 5 0,0-1 0,1-2 0,0 1 0,1-1 0,-2 4 0,1 0 0,1 0 0,-1 0 0,1 0 0,-1 1 0,3-5 0,1 0 0,-1 1 0,0 2 0,-1 1 0,-1 2 0,0 3 0,-1 0 0,0 0 0,-1-3 0,1-1 0,-1 2 0,-2 2 0,4-11 0,-1 1 0,-4 7 0,0-1 0,-1 1 0,0-1 0,-1-2 0,0-2 0,-1-4 0,-2 1 0,-2 10 0,-1 0 0,0-1 0,1-13 0,1-2 0,-3 3 0,-3 13 0,-1 1 0,-2 1 0,-4-14 0,-3 1 0,-2 5 0,-4 3 0,-2 5 0,-4 1 0,-1 3 0,-4-1 0,1 2 0,-6-6 0,-3 0 0,0 3 0,-6-3 0,-1 0 0,4 4 0,4 5 0,2 4 0,-2-2 0,-3-2 0,-4-1 0,0 0 0,2 4 0,1 0 0,2 4 0,-1-1 0,-6-4 0,0 1 0,-3-1 0,8 6 0,-1 1 0,-1-1 0,-1 1 0,-3-2 0,-2 1 0,-1-1 0,-4 0 0,10 5 0,-2-1 0,-3 0 0,0 0 0,0 0 0,1 0 0,3 1 0,-4-2 0,2 1 0,1 0 0,-1 0 0,-1-1 0,-1 1 0,-3-2 0,0 0 0,0 0 0,2 1 0,3 1 0,-3-2 0,4 2 0,1 0 0,-2 1 0,-4-1 0,0 0 0,-2 1 0,0 1 0,4 2 0,-1 0 0,0 0 0,-1 1 0,0 1 0,1-1 0,0 1 0,0 1 0,-1-1 0,-3 1 0,5 1 0,-2-1 0,-2 1 0,-1 0 0,2 0 0,0 0 0,4 1 0,-4 0 0,3 0 0,1 1 0,0 0 0,-2 0 0,1-1 0,-3 1 0,-1-1 0,1 0 0,2 1 0,4 1 0,-2 1 0,4 2 0,2-1 0,-1 1 0,-9 0 0,0-1 0,1 2 0,6 1 0,1 0 0,1 1 0,-10 1 0,4 0 0,11-1 0,2 2 0,-19-1 0,22 2 0,-3 2 0,-12 5 0,-3 4 0,6-2 0,-3 3 0,0 1 0,6-2 0,-1 1 0,-1 0 0,-1 0 0,-2 2 0,-1 0 0,-1 0 0,0 0 0,-1-1 0,-1 1 0,0-1 0,1-1 0,0 0 0,1 0 0,0-1 0,1 0 0,1-1 0,0 0 0,2-1 0,0 1 0,-5 1 0,1 0 0,3-1 0,-8 4 0,5 0 0,12-3 0,4-1 0,-3 7 0,14-5 0,4 3 0,-11 8 0,5-6 0,-3 1 0,-8 7 0,-6 3 0,8-7 0,-5 2 0,-1 0 0,4-2 0,1-2 0,2 0 0,-1 0 0,-8 4 0,-2 2 0,8-6 0,-2 0 0,17-8 0,9-3 0,2-1 0,-2 2 0,-16 14 0,-2 1 0,-1-1 0,-2 0 0,-8 7 0,12-12 0,3-1 0,6-6 0,6-5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29:51.7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15430 17793 16383,'52'0'0,"-1"0"0,-14 0 0,2 0 0,0 0 0,7 0 0,1 0 0,1 0 0,-8 0 0,0 1 0,2 0 0,2 1 0,2 1 0,3 1 0,1 1 0,0-1 0,-3 1 0,0-1 0,-2 0 0,1 1 0,3 1 0,-4-1 0,3 2 0,3 1 0,-2-1 0,-1 0 0,-6 0 0,8 0 0,-4 0 0,1 0 0,-2-1 0,3 1 0,-1 0 0,-2-2 0,-3 0 0,-2-2 0,1 0 0,2 0 0,1-1 0,-1-1 0,2 0 0,-1 0 0,0 0 0,0 0 0,-1 0 0,3 0 0,1 0 0,2 1 0,0-1 0,-1 1 0,3 0 0,-1 0 0,2 1 0,-3-1 0,2 1 0,2 0 0,-1 0 0,1 2 0,1 0 0,-2 0 0,-1 1 0,-9-2 0,-2 1 0,0-1 0,1 1 0,8 1 0,2 0 0,0 0 0,-3-1 0,1 0 0,-1 0 0,-1 0 0,-1-1 0,0 0 0,0 0 0,4 0 0,-1-1 0,1 1 0,-2-1 0,1 0 0,1 0 0,-1 0 0,2-1 0,0 1 0,-2-1 0,-7 0 0,-3-1 0,0 0 0,2 0 0,7 0 0,1 0 0,0 1 0,-3-1 0,-1-1 0,-2 0 0,2 0 0,-5 0 0,3 0 0,0 0 0,-3 0 0,0 0 0,-2 0 0,2 0 0,8 0 0,3 0 0,-5 0 0,0 0 0,-2 0 0,-1 0 0,0 0 0,-1 0 0,-1 0 0,-1 0 0,1 0 0,5 0 0,1 0 0,-11 0 0,0 0 0,2 0 0,5 0 0,2 0 0,3 0 0,-5 0 0,4 0 0,2 0 0,0 0 0,-3-1 0,2 1 0,-2-1 0,1 0 0,2 0 0,0 0 0,3 0 0,1 0 0,-2 0 0,-2-1 0,-3 0 0,-2-1 0,-1 0 0,-1-1 0,-2 1 0,-1 0 0,0-1 0,4-1 0,2 0 0,4 0 0,1-1 0,0 0 0,-4 0 0,-2 0 0,-2 1 0,0-1 0,5 0 0,-2 0 0,5-1 0,3-1 0,1 0 0,0 1 0,-3-1 0,-4 1 0,-1 0 0,-3 1 0,-2-1 0,1 1 0,3-1 0,3-1 0,1 0 0,1 0 0,2 0 0,2-1 0,3 1 0,-11 1 0,3 0 0,2 0 0,2 0 0,1 0 0,0 0 0,-1 0 0,-1 0 0,-2 1 0,-2 0 0,5-1 0,-4 1 0,-1 0 0,-1 1 0,1-1 0,3 0 0,3 0 0,-7 0 0,4 0 0,2 0 0,1 0 0,2-1 0,0 1 0,-1-1 0,-1 1 0,-2 0 0,-2 1 0,-4 0 0,12-1 0,-3 1 0,-3 0 0,-2 0 0,0 0 0,1 0 0,-3 0 0,1 0 0,-1-1 0,0 1 0,0 0 0,-1-1 0,-2 0 0,0 1 0,0-1 0,-1 0 0,0 0 0,0 0 0,8-2 0,-1 1 0,1-1 0,-1 0 0,0 0 0,2-1 0,-1 1 0,1-1 0,0 1 0,-1-1 0,0 0 0,1-1 0,-1 1 0,-1 0 0,1-1 0,0 1 0,-1-1 0,0 1 0,0 0 0,0-1 0,-3 1 0,0 1 0,0-1 0,0 1 0,2-1 0,-1 0 0,3 1 0,0-1 0,0 0 0,-2 1 0,-2 0 0,6 0 0,-2 1 0,-2 0 0,2-1 0,-5 1 0,1 0 0,1 0 0,-3 0 0,-4 1 0,1 0 0,-5 0 0,3 1 0,10-3 0,3 0 0,-2 1 0,-12 0 0,-1 1 0,3 0 0,3 0 0,4 0 0,0-1 0,-5 2 0,8-2 0,-2 2 0,-6 1 0,1 0 0,-2 1 0,5 0 0,3 2 0,-8 0 0,5 1 0,1 0 0,-4 0 0,2 2 0,-2 0 0,3 1 0,-6-1 0,4 0 0,0 1 0,-2 0 0,-5 0 0,10 3 0,-4 0 0,5 1 0,-6-1 0,-8-1 0,10 5 0,-12-2 0,-8-2 0,1 1 0,19 4 0,-19-5 0,1 0 0,3 1 0,0 1 0,1-1 0,2 0 0,15 4 0,2 0 0,-12-3 0,2 0 0,6 0 0,6 0 0,-4 0 0,-3 1 0,-2-1 0,-3-2 0,1 1 0,-3 0 0,-3 1 0,-3-1 0,-3 0 0,-2 0 0,15 4 0,-12-2 0,-2-2 0,-9-3 0,-4-2 0,-9 0 0,-6-2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0:04.4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22283 17163 16383,'43'16'0,"1"-1"0,1 2 0,3 0 0,-7-1 0,3 1 0,-2 0 0,-5-4 0,-2 0 0,-1-1 0,7 1 0,-2-2 0,-11-4 0,-1-1 0,15 3 0,12-5 0,-17-3 0,3 1 0,2-1 0,2-1 0,6 0 0,1 0 0,-11 0 0,0 0 0,4 0 0,-2 0 0,7 0 0,-3 0 0,-19-3 0,0 2 0,18-3 0,6 2 0,-20 0 0,3 0 0,1 0 0,3-1 0,15 0 0,-1 0 0,-23 2 0,-1-1 0,10 0 0,-8 1 0,-21 1 0,-1-2 0,-5-1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0:06.2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27925 15840 16383,'47'0'0,"1"-1"0,-1 1 0,0 0 0,0-1 0,1 1 0,-1-1 0,0 1 0,-1-1 0,3-1 0,2 1 0,1-1 0,1 0 0,1 0 0,0 0 0,-1 0 0,0 0 0,-2 0 0,-1 0 0,-3 1 0,8-1 0,-3 1 0,-2 0 0,-1-1 0,-1 1 0,2 0 0,1 0 0,3-1 0,-5 0 0,2 0 0,3 0 0,0 0 0,1 0 0,0 0 0,-1 0 0,-1 0 0,-2 0 0,-3 0 0,-4 1 0,10 0 0,-3 1 0,-3-1 0,-2 1 0,-2 0 0,1 0 0,11 0 0,-2 0 0,-3 0 0,-2 0 0,0 0 0,-3 0 0,-6 0 0,-5 1 0,-5 2 0,15 13 0,-11 16 0,-10-9 0,2 2 0,6 4 0,2 1 0,-6-5 0,0 0 0,0 0 0,2 2 0,-1 1 0,1 0 0,0 2 0,1 0 0,-1 0 0,-1 0 0,-1-1 0,-1 1 0,-2-1 0,-1 0 0,-3-1 0,1 0 0,-3-2 0,-3 1 0,-4-3 0,-10-1 0,-3 8 0,-3 4 0,-2-4 0,0 5 0,-3 11 0,-1 8 0,1-5 0,0-6 0,-1-1 0,2-6 0,0 2 0,1-8 0,2 2 0,1-15 0,0-12 0,1-4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0:41.8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16850 3105 16383,'28'0'0,"0"0"0,6 0 0,5 0 0,-1 0 0,5 0 0,3 0 0,-1 0 0,-4 0 0,-1 0 0,1 0 0,3 0 0,3 0 0,4 0 0,1 0 0,0 0 0,-1 0 0,-4 0 0,-1 0 0,0 0 0,0 0 0,1 0 0,4 0 0,1 0 0,0 0 0,1 0 0,1 0 0,-7 0 0,0 0 0,1 0 0,1 0 0,-1 0 0,2 0 0,1 0 0,2 0 0,-1 0 0,1 0 0,0 0 0,0 1 0,-6-1 0,0 1 0,0 0 0,0 0 0,0 0 0,0 1 0,1-1 0,0 0 0,1 1 0,0 0 0,-1-1 0,1 1 0,0 0 0,0 0 0,-1 0 0,0 0 0,0 0 0,-1 1 0,1-1 0,0 0 0,-1 1 0,1-1 0,-1 1 0,0 0 0,0 0 0,0-1 0,-1 1 0,1 0 0,5 0 0,0-1 0,0 1 0,0 0 0,1 0 0,2 0 0,-6 1 0,2-1 0,2 1 0,0 0 0,0 0 0,-1 0 0,-1 0 0,-3 0 0,3 0 0,-1 0 0,-3 0 0,1-1 0,0 1 0,2 0 0,-1 0 0,3 1 0,0-1 0,0 0 0,-1 0 0,-2 0 0,-5 0 0,9 0 0,-6 0 0,-1-1 0,0 0 0,-1-1 0,0 0 0,0 0 0,-2 0 0,11-1 0,-2 1 0,1-1 0,-1-1 0,-1 1 0,2-2 0,-12 1 0,1 0 0,0-1 0,0 0 0,11-2 0,0 1 0,1-2 0,-13 2 0,0-1 0,0-1 0,0 1 0,11-3 0,-1 0 0,0 0 0,-1 1 0,-1 0 0,1 1 0,-3 0 0,-1 1 0,0 1 0,-2 0 0,-1 0 0,-1 1 0,-2 1 0,0 0 0,-1 0 0,-2 0 0,1 0 0,2 0 0,3 0 0,4 0 0,0 0 0,-1 0 0,5 0 0,-1 0 0,4 0 0,-11 0 0,5 0 0,2 0 0,-1 0 0,-1 0 0,-4 0 0,-1 0 0,-3 0 0,0 0 0,1 0 0,12 0 0,2 0 0,0-1 0,-6 0 0,-7-1 0,-5 0 0,1-1 0,2-1 0,1 0 0,-4-1 0,3-1 0,-2 0 0,2-1 0,-4 1 0,-8 2 0,-3 0 0,-11 4 0,12-2 0,-4 1 0,23-2 0,-17 3 0,8 0 0,-16 0 0,-4-10 0,-9 7 0,-2-7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0:43.8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26616 3035 16383,'38'0'0,"-1"0"0,14 0 0,4 0 0,-9 0 0,3 0 0,1 0 0,-8 0 0,0 0 0,1 0 0,4 0 0,-3 0 0,2 0 0,3 0 0,0 0 0,-1 0 0,-2 0 0,1 0 0,-2 0 0,-1 0 0,1 0 0,2 0 0,2 0 0,2 0 0,1 0 0,0 0 0,-1 0 0,-4 0 0,9 0 0,-5 1 0,1-1 0,2-1 0,-7 0 0,1 0 0,2-1 0,0 0 0,-1 0 0,-3 1 0,7-1 0,-3 0 0,1 0 0,4-1 0,-9 0 0,4 0 0,2-1 0,1-1 0,-2 1 0,-2 0 0,-4 0 0,5 0 0,-6-1 0,0 1 0,2 0 0,-1 0 0,3-1 0,0 1 0,-2 0 0,-3 1 0,5-1 0,-4 1 0,2 0 0,-5 0 0,1 0 0,-1 1 0,-1-1 0,3-1 0,-3 1 0,2-1 0,9 0 0,1-1 0,-2 0 0,-11 0 0,-2 0 0,0 1 0,1-1 0,1 0 0,0 0 0,0 1 0,1-1 0,0 0 0,2-1 0,2 1 0,-1 0 0,-1 0 0,1 0 0,-1 0 0,1 1 0,1-1 0,-1 1 0,3-1 0,0 1 0,2 0 0,-1 0 0,2 1 0,1-1 0,-3 1 0,5 0 0,-1 0 0,1 1 0,-5-1 0,1 0 0,0 1 0,-4 0 0,-4 1 0,-3 0 0,-1 0 0,13 0 0,-1 0 0,-7 1 0,-2 0 0,-6 0 0,-2 0 0,-3 0 0,1 0 0,8 0 0,1 0 0,-8 0 0,1 0 0,10 0 0,0 0 0,-11 0 0,0 0 0,1 0 0,-1 0 0,1 0 0,1 0 0,-2 0 0,2 0 0,7 1 0,0 0 0,-11 1 0,-1-1 0,4 1 0,-1 0 0,5 3 0,0-2 0,3 3 0,3 2 0,2 1 0,-14-3 0,0-2 0,9 3 0,8-1 0,-21-2 0,4 3 0,-6 0 0,4 2 0,-8-3 0,0 0 0,0-1 0,-1 0 0,-2-2 0,-6-2 0,0 0 0,-6-1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3:09.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14968 12007 16383,'0'0'0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1:27.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6704 13004 16383,'52'0'0,"0"0"0,-1 0 0,1 0 0,0 0 0,0 0 0,-5 0 0,-4 0 0,0 0 0,2 0 0,4 0 0,-5 0 0,5 0 0,1 0 0,2 0 0,1 0 0,-1 0 0,-1 0 0,-3 0 0,7 0 0,-2 0 0,0 0 0,-2 0 0,-2 0 0,0 0 0,-3 0 0,-2 0 0,-1 0 0,0 0 0,2 0 0,3 0 0,2 0 0,1 0 0,-3 0 0,-4 0 0,8 0 0,-5 0 0,-1 0 0,-1 0 0,-1 0 0,-2 0 0,-3 0 0,-1 0 0,-1 0 0,10 0 0,-4 0 0,-10 0 0,-3 0 0,14 0 0,-25 0 0,-4-2 0,-14-1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1:37.6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4386 10698 16383,'0'0'0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1:38.6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9579 10800 16383,'0'0'0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2:24.8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26308 8616 16383,'0'41'0,"0"1"0,0 0 0,0-1 0,0-6 0,0 0 0,0-3 0,0-1 0,0-3 0,0-2 0,0 27 0,0 0 0,0-24 0,0 1 0,0-1 0,0 0 0,0 20 0,0-10 0,0-10 0,0-1 0,0 3 0,0 7 0,0 5 0,0 2 0,0-5 0,0-10 0,0-10 0,0-9 0,0-4 0,14-3 0,25-3 0,11-1 0,-11 2 0,2 0 0,-1 1 0,2 2 0,4 1 0,2 2 0,1 0 0,-1 2 0,-2-2 0,-2 1 0,-4-3 0,-2 0 0,3-2 0,-3-1 0,11-1 0,4-2 0,-30 0 0,7 0 0,-11 0 0,10 0 0,-11 0 0,6 1 0,-3 1 0,-1 2 0,-3 0 0,-5 1 0,-5 0 0,-3 2 0,-2 4 0,-2-3 0,0 4 0,0-4 0,0 5 0,0 18 0,0 2 0,0-7 0,0 2 0,0 0 0,0 2 0,0 2 0,0 2 0,0 0 0,0-1 0,0-4 0,0-1 0,0 18 0,0-20 0,0-8 0,0-11 0,0-5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2:26.3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26928 10216 16383,'0'32'0,"1"-11"0,1-9 0,4-6 0,13 13 0,15 14 0,-10-9 0,3 2 0,3 2 0,0 0 0,-2-4 0,-2-1 0,-4-4 0,-1-3 0,7 5 0,-14-13 0,-5-2 0,-3-10 0,1-3 0,1-1 0,0-1 0,-2 3 0,3-2 0,2-5 0,10-7 0,16-10 0,-8 10 0,4-1 0,1 0 0,10-7 0,2-1 0,-2 2 0,3-1 0,-3-1 0,-10 7 0,-1 0 0,-1-3 0,4-6 0,1-4 0,-4 3 0,-1 1 0,-3 1 0,0-8 0,-6 6 0,-12 16 0,-7 6 0,-3 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2:42.5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21993 5769 16383,'0'48'0,"0"1"0,0-1 0,0 0 0,0-3 0,0 5 0,0 3 0,0 3 0,0 0 0,0 0 0,0-1 0,0-3 0,0-1 0,0-2 0,0-1 0,0 0 0,0 1 0,0 2 0,0 4 0,0-10 0,0 1 0,0 2 0,0 1 0,0 1 0,0 2 0,0 0 0,0 0 0,0 1 0,0 1 0,0-1 0,0 0 0,0-3 0,0 1 0,0-1 0,0 1 0,0 1 0,0 0 0,0 0 0,0 0 0,0 1 0,0 1 0,0 0 0,0 0 0,0 1 0,0 0 0,0-6 0,0 0 0,0 1 0,0 0 0,0 1 0,0 1 0,0-1 0,0 1 0,0 0 0,0 0 0,0 1 0,0-1 0,0 1 0,0-1 0,0 1 0,0-1 0,0 0 0,0 0 0,1 0 0,-1 0 0,0 1 0,0-1 0,1 1 0,-1-1 0,0 1 0,1 0 0,-1-1 0,0 1 0,1-1 0,-1 1 0,1 0 0,-1-1 0,1 1 0,-1-1 0,1 1 0,0-1 0,0 0 0,-1 1 0,1 0 0,0 0 0,0 1 0,-1-1 0,1 1 0,0-1 0,0 0 0,0 0 0,0 0 0,0-1 0,0 0 0,1-1 0,-1-1 0,0 0 0,1-1 0,-1-1 0,1 6 0,0-1 0,0 0 0,0-2 0,0 0 0,0-1 0,0 0 0,1-1 0,-1 0 0,1 0 0,-1 0 0,1 0 0,-1 1 0,1 2 0,0-1 0,0 1 0,0-1 0,0 0 0,0 0 0,0 0 0,0-1 0,1 1 0,-1 1 0,1-1 0,-1 1 0,1-3 0,-1 1 0,1 1 0,-1 0 0,1-1 0,0 1 0,0 0 0,0 0 0,0-1 0,0-1 0,0 0 0,0-1 0,-1-2 0,2 6 0,-1-1 0,1 0 0,-1-2 0,1 0 0,0 0 0,-1-1 0,1-1 0,-1 0 0,1 0 0,0 6 0,1 1 0,-1 0 0,0-2 0,0 0 0,1-2 0,-1-3 0,0-2 0,2 7 0,0-3 0,-1-3 0,1-3 0,-1-5 0,4 16 0,-1-7 0,0-7 0,1-4 0,3 3 0,-2-14 0,-2-22 0,-2-3 0,12-4 0,1-3 0,15-5 0,-1 4 0,8 0 0,1 1 0,0 1 0,1 1 0,5 0 0,-6 1 0,5-1 0,2 1 0,0 1 0,-1-1 0,-3 2 0,-1 1 0,1 0 0,2 0 0,5 0 0,-8 1 0,3-1 0,3 1 0,1-1 0,2 1 0,1 0 0,-1 0 0,0-1 0,-2 1 0,-4 0 0,-1 0 0,-1 0 0,-1 0 0,2 0 0,0 0 0,3 0 0,2 0 0,3 0 0,-10 0 0,3 0 0,2 0 0,1 0 0,3 0 0,1 0 0,0 0 0,2 0 0,0 0 0,0 0 0,0 0 0,-1 0 0,-1 0 0,-1 0 0,-1 0 0,-3 0 0,-1 0 0,9 0 0,-3 0 0,-1 0 0,-2 0 0,-1 0 0,0 0 0,0 0 0,1 0 0,0 0 0,2 0 0,3 0 0,-10 0 0,2 0 0,1 0 0,1 0 0,1 0 0,1 0 0,0 0 0,0 0 0,0 0 0,-1 0 0,0 0 0,-1 0 0,-1 0 0,-1 0 0,-3 0 0,-1 0 0,14 0 0,-2 0 0,-2 0 0,-2 0 0,-1 0 0,-1 0 0,0 0 0,1 0 0,0 0 0,0 0 0,0 0 0,0 0 0,0 0 0,0 0 0,-1 0 0,0 0 0,1 0 0,-1 0 0,-2 0 0,0 1 0,0-1 0,0 0 0,0 1 0,-1-1 0,1 0 0,-1 1 0,0-1 0,4 1 0,0 0 0,-1 0 0,1 0 0,-1 0 0,1 0 0,-1 0 0,2 0 0,-4 0 0,1 0 0,0 0 0,0 0 0,1 0 0,-1 0 0,-1 0 0,-1 0 0,-2 0 0,3 0 0,-1 1 0,-1-1 0,-1 0 0,-1 0 0,1 0 0,-1 0 0,9 0 0,1 0 0,0 0 0,-2-1 0,-2 1 0,-3-1 0,0 0 0,-4-1 0,0 1 0,4 1 0,-5 0 0,3 1 0,2 0 0,0 1 0,-1-1 0,-4 1 0,6 0 0,-3 0 0,0 0 0,4 1 0,-2 0 0,5 1 0,3-1 0,-2 1 0,-3 0 0,-6-1 0,2 1 0,-5 0 0,0-1 0,7 1 0,0-1 0,-9-2 0,5-1 0,-19-1 0,-16-9 0,-4-20 0,-8 4 0,-2-4 0,-2-13 0,-1-4 0,2 6 0,0-3 0,-1-3 0,2 2 0,-1-2 0,2-3 0,0-3 0,3 7 0,0-2 0,1-1 0,2-3 0,0-3 0,1-2 0,0 13 0,1-2 0,1-2 0,0-1 0,1-2 0,0-1 0,1-1 0,0 0 0,0-2 0,0 0 0,0 0 0,-1 8 0,0 0 0,0-2 0,1 0 0,0-1 0,0 0 0,0-1 0,0 0 0,0-1 0,0 0 0,1-1 0,-1 0 0,1 0 0,-1 0 0,0-1 0,1 1 0,-1 2 0,0 0 0,0 0 0,0-1 0,0 0 0,0-1 0,1 0 0,-1 0 0,0 0 0,0-1 0,1 1 0,-1-1 0,0 0 0,1 0 0,-1-1 0,0 1 0,0-1 0,-1 1 0,1-1 0,-1 3 0,1 0 0,-1-1 0,0 0 0,0 0 0,1 0 0,-1-1 0,0 0 0,0 1 0,0-1 0,0 0 0,0 0 0,0 0 0,-1 1 0,1-1 0,-1 1 0,1 0 0,-1 0 0,0 0 0,-1 1 0,1 0 0,-1-1 0,1-1 0,-1 1 0,0 0 0,0 0 0,0 0 0,0 0 0,0 1 0,-1-1 0,1 1 0,-1 0 0,0 0 0,0 0 0,0 1 0,0-1 0,-1 1 0,1-1 0,0 1 0,-1 0 0,0-3 0,1 0 0,-1 1 0,0-1 0,0 1 0,0 0 0,0 0 0,0 0 0,-1 0 0,1 0 0,-1 1 0,0 0 0,0 0 0,0 0 0,0 1 0,-1-1 0,1 1 0,0-2 0,-1 0 0,1 1 0,0 0 0,0 1 0,-1 0 0,1 0 0,-1 0 0,0-1 0,-1 1 0,0-1 0,-1 0 0,0-1 0,-2 0 0,0-1 0,0 2 0,-2-1 0,0 0 0,-1-1 0,0-1 0,-1-1 0,0 1 0,-1-1 0,0 0 0,0 1 0,-1-1 0,1 2 0,-1-1 0,1 1 0,-1 2 0,1 0 0,0 1 0,1 2 0,-2-6 0,1 1 0,1 2 0,-1 0 0,0 2 0,0 0 0,0 1 0,0-1 0,0 1 0,-1-1 0,-1 0 0,0-1 0,-1-1 0,0 3 0,0-2 0,-2-1 0,1-1 0,-2 0 0,1-1 0,-1 1 0,0 0 0,0 1 0,0 1 0,0 2 0,0 1 0,1 2 0,0 3 0,0 2 0,-4-12 0,1 4 0,-1 2 0,1 3 0,0 2 0,0 2 0,1 2 0,-5-11 0,0 3 0,2 3 0,0 6 0,-5-10 0,1 12 0,-4 11 0,8 19 0,-1 4 0,-9 0 0,-9 0 0,10 0 0,-4 0 0,-14 0 0,-8 0 0,14-1 0,-4-1 0,-4 0 0,-2 0 0,4 1 0,-3-1 0,-2 1 0,-2-1 0,-2 1 0,-3 0 0,14-1 0,-1 1 0,-2 0 0,-2 0 0,0-1 0,-1 1 0,-2 0 0,0 0 0,-1 1 0,0 0 0,0 0 0,3 1 0,0 0 0,-1 0 0,0 1 0,-2-1 0,1 1 0,-2 0 0,1 1 0,-2-1 0,1 1 0,-2 0 0,1 1 0,-1 0 0,-1 0 0,7 0 0,-1 0 0,0 1 0,-1-1 0,0 1 0,-1 1 0,0-1 0,0 1 0,-1 0 0,1 0 0,-2 0 0,1 1 0,-1-1 0,1 1 0,-1 0 0,-1 0 0,1 0 0,0 0 0,3 0 0,0 0 0,-1 0 0,0 0 0,0 1 0,0-1 0,-1 1 0,0 0 0,0 0 0,0 0 0,0 0 0,-1 1 0,1-1 0,-1 0 0,1 1 0,0-1 0,-1 1 0,1 0 0,0-1 0,-1 1 0,1-1 0,2 1 0,0-1 0,0 1 0,0-1 0,0 1 0,-1 0 0,1 0 0,-1 0 0,1 0 0,0 0 0,-1 0 0,1 0 0,0 0 0,-1 0 0,1 0 0,0 0 0,0-1 0,0 1 0,1 0 0,-1-1 0,1 1 0,-1-1 0,-2 0 0,0 1 0,0-1 0,-1 1 0,1-1 0,0 0 0,-1 1 0,1-1 0,0 0 0,1 0 0,-1 0 0,1 0 0,0 0 0,0-1 0,0 1 0,1-1 0,0 0 0,1 1 0,0-2 0,1 1 0,-6 1 0,1-1 0,0 0 0,1 0 0,-1-1 0,1 1 0,1 0 0,0-1 0,0 0 0,1 0 0,0 0 0,1 0 0,0-1 0,1 1 0,1-1 0,0 0 0,-5 1 0,0-1 0,2 0 0,0-1 0,1 1 0,1-1 0,0 0 0,0 1 0,1-1 0,-1 0 0,1 1 0,0 0 0,-5 1 0,-2 0 0,1 1 0,0-1 0,0 1 0,2-1 0,0 1 0,3-1 0,0 0 0,3-1 0,-8 2 0,2-1 0,3-1 0,1 1 0,0 0 0,-2 1 0,4 0 0,-3 0 0,0 1 0,1 0 0,1-1 0,4 1 0,4-2 0,-10 3 0,5-1 0,1-1 0,-2 1 0,0-1 0,0 1 0,1 0 0,-1 1 0,1 0 0,2 2 0,0 0 0,-2 2 0,4 0 0,-1 2 0,-1 0 0,4-1 0,1 1 0,2-1 0,0 0 0,-7 2 0,0 1 0,7-4 0,-10 2 0,24-9 0,14-4 0,10-2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2:50.1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16494 10097 16383,'49'9'0,"1"-1"0,-1 1 0,0 0 0,0-1 0,1 4 0,0 2 0,0 0 0,2 0 0,2 0 0,-7-3 0,3-1 0,2 1 0,0 0 0,-1-1 0,-2 1 0,-2 0 0,2 3 0,0 0 0,-3 0 0,-3-1 0,-5-3 0,16 2 0,-13-5 0,-14-3 0,-22-3 0,-1 0 0,-1 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4:23.9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12999 8973 16383,'0'35'0,"0"1"0,0-6 0,0-5 0,0-7 0,0-1 0,9 23 0,6 0 0,4 6 0,-2-7 0,1 2 0,2 2 0,3 4 0,1 2 0,1-2 0,0-2 0,-1-1 0,-1-3 0,4 6 0,-2-5 0,-7-13 0,-1-3 0,3-3 0,-5-15 0,-4-6 0,7-2 0,-7-2 0,7-2 0,9-4 0,-3 1 0,4 0 0,13-2 0,4 0 0,-10 1 0,1 0 0,1-1 0,1-1 0,1 0 0,-1-1 0,13-5 0,-3-1 0,-10 2 0,-5-1 0,-7 3 0,-5-2 0,2-14 0,-7-18 0,-6 8 0,0-7 0,0 5 0,0-4 0,1-1 0,-2 6 0,1-2 0,0 0 0,0-1 0,0-3 0,1 0 0,-1-2 0,-1-2 0,-2 8 0,-1-3 0,1-1 0,-2 0 0,0 1 0,0 3 0,0-6 0,0 2 0,-1 1 0,-1-2 0,0 1 0,0-1 0,-1-1 0,-1 2 0,-1 5 0,-2-2 0,-1 5 0,-3-1 0,-6-5 0,-4 0 0,-1 2 0,-4-2 0,-2 3 0,0 7 0,-2 1 0,0 3 0,-6 1 0,0 2 0,-2 1 0,-1-1 0,0 2 0,-1 2 0,1 2 0,0 2 0,2 3 0,-3 2 0,-4 6 0,-4 2 0,1 1 0,-6-1 0,-3 2 0,11 2 0,-4 1 0,0 1 0,7 0 0,1 2 0,4 2 0,-7-1 0,7 4 0,19 17 0,-7 12 0,4-10 0,-2 2 0,-5 10 0,-4 3 0,2 0 0,-3 4 0,2-3 0,6-9 0,2-3 0,-1 2 0,-2 5 0,0 1 0,5-5 0,-1 13 0,13 0 0,3 5 0,0 0 0,1 2 0,0-14 0,0 2 0,0 0 0,0-1 0,0 6 0,0-1 0,0-2 0,0-6 0,0 0 0,0-4 0,0 2 0,0-3 0,0 10 0,4-27 0,1-7 0,3-8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4:43.4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19760 8736 16383,'6'49'0,"7"1"0,7-3 0,3-9 0,-3-11 0,-3-9 0,5 2 0,12 7 0,-7-9 0,5 3 0,-1-1 0,6 3 0,1 0 0,-3-2 0,2 0 0,-4-3 0,-2-3 0,-2-2 0,18 6 0,-2-5 0,3-3 0,-22-6 0,1-2 0,15 0 0,1-2 0,-12-2 0,-1-2 0,13-8 0,-5-6 0,-5-11 0,-9-20 0,-19 8 0,-4-4 0,-1-1 0,0 4 0,0 6 0,0 0 0,0 9 0,0-15 0,6-9 0,1 14 0,3-4 0,4-8 0,2-3 0,-4 16 0,1-1 0,-1 0 0,1 2 0,-1-1 0,-1 2 0,4-13 0,-3 1 0,-4 5 0,-2 0 0,-1 0 0,-4 1 0,-3 1 0,-2 0 0,-3 4 0,-2 3 0,-2 4 0,-1 3 0,-15-9 0,2 15 0,-3 7 0,-3 2 0,-9-3 0,14 4 0,-1 0 0,-3 0 0,0 0 0,0 0 0,0 2 0,-20-2 0,18 5 0,13 9 0,-3 14 0,2 0 0,-4 2 0,-12 10 0,-5 2 0,7-8 0,-2 0 0,-1 1 0,-2 0 0,-2 1 0,2-1 0,2-2 0,2-2 0,1 1 0,-7 4 0,4 1 0,10-3 0,5-2 0,1 7 0,13 1 0,8 7 0,-4-6 0,-1 4 0,-4 11 0,-1 3 0,1-14 0,0 1 0,0 1 0,-1 1 0,-1 1 0,1-4 0,1-2 0,1-4 0,-3 19 0,11-44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5:05.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8379 3364 16383,'0'44'0,"0"1"0,0-1 0,0-3 0,0 2 0,0 4 0,0 1 0,0 3 0,0-6 0,0 2 0,0 2 0,0 1 0,0 2 0,0 1 0,0 2 0,0 0 0,0-6 0,0 1 0,0 1 0,0 1 0,0 1 0,0 1 0,0 1 0,0 0 0,0 1 0,0 0 0,0 0 0,0-5 0,0-1 0,0 0 0,0 1 0,0 0 0,0 0 0,0 1 0,0 1 0,0 1 0,0 1 0,0 0 0,0 2 0,0 2 0,0 0 0,0-12 0,0 1 0,0 1 0,0 1 0,0 2 0,0 0 0,0 1 0,0 0 0,0 2 0,0-1 0,0 1 0,0 1 0,0-1 0,0 1 0,0-1 0,0 0 0,0 0 0,0 0 0,0-1 0,0 0 0,0-2 0,0 0 0,0 0 0,0-2 0,0 4 0,0 0 0,0-1 0,0 0 0,0-1 0,0-1 0,0 0 0,0 0 0,0-1 0,0 1 0,0-1 0,0 1 0,0 0 0,0 0 0,0 1 0,0 0 0,0 1 0,0 0 0,0 2 0,0-6 0,0 1 0,0 1 0,0 1 0,0 0 0,0 1 0,0 0 0,0 0 0,0 1 0,0 0 0,0 0 0,0 0 0,0 0 0,0-1 0,0 0 0,0 0 0,0-1 0,0 0 0,0-2 0,0 0 0,0-1 0,0-2 0,0 0 0,0-2 0,0 13 0,0-2 0,0-2 0,0 0 0,0-2 0,0 0 0,0-1 0,0-1 0,0-1 0,0 0 0,0 0 0,0-1 0,0 0 0,0 1 0,0 6 0,0-1 0,0 0 0,0-1 0,0 0 0,0-1 0,0 0 0,0-2 0,0 1 0,0-2 0,0-1 0,0 9 0,0-2 0,0 0 0,0-2 0,0 0 0,0-2 0,0-1 0,0-1 0,0 6 0,0-2 0,0-1 0,0-2 0,0-2 0,0-3 0,0 1 0,0-2 0,0-3 0,0-4 0,0 17 0,0-11 0,0-10 0,0-24 0,19-26 0,-10 8 0,38-10 0,-22 16 0,6 2 0,8 0 0,10 1 0,6 1 0,3 0 0,-2-1 0,-12 1 0,1 0 0,-1-1 0,3 1 0,1 0 0,2 0 0,4-1 0,-12 1 0,3-1 0,2 1 0,1-1 0,2 0 0,1 1 0,0-1 0,2 1 0,-1-1 0,1 0 0,0 1 0,0-1 0,-1 0 0,-4 1 0,0-1 0,-1 1 0,0-1 0,0 1 0,0-1 0,1 1 0,1 0 0,0-1 0,1 0 0,2 0 0,1 0 0,1 0 0,3 0 0,1-1 0,-14 0 0,1 1 0,2-1 0,1-1 0,1 1 0,2 0 0,0-1 0,1 1 0,2-1 0,0 0 0,0 0 0,1 0 0,1 0 0,0 0 0,0 0 0,0 0 0,1 0 0,-1 0 0,1-1 0,-1 1 0,0 0 0,-1 0 0,0 0 0,0 0 0,-1 0 0,-1 0 0,0 0 0,-2 1 0,-1-1 0,0 1 0,6-1 0,-1 1 0,0-1 0,-2 1 0,0 0 0,-1-1 0,-1 1 0,1 0 0,-2 0 0,1 0 0,0 0 0,-1 0 0,1-1 0,0 1 0,0 0 0,1 0 0,1 0 0,0-1 0,1 1 0,1-1 0,1 1 0,2-1 0,-10 0 0,2 1 0,1-1 0,0 0 0,1 0 0,1 0 0,1 0 0,0 0 0,1 0 0,0 0 0,0 0 0,1 0 0,0 0 0,0-1 0,1 1 0,-1 0 0,0 0 0,0-1 0,0 1 0,0 0 0,-1 0 0,0 0 0,-1 0 0,0 0 0,-1 0 0,0 0 0,-1 0 0,-1 0 0,-1 0 0,-1 1 0,0-1 0,-2 1 0,10-1 0,-1 1 0,-2-1 0,0 1 0,-1-1 0,-1 1 0,-1 0 0,0 0 0,-1 0 0,0 0 0,-1 0 0,0 0 0,1 0 0,-1 0 0,0 0 0,0 0 0,1 0 0,0 0 0,0 0 0,1 0 0,0 0 0,1 0 0,-1 0 0,1 0 0,0 0 0,0 0 0,0 0 0,-1 1 0,1-1 0,0 0 0,0 0 0,-1 0 0,1 0 0,-1 0 0,1 1 0,-1-1 0,0 0 0,0 0 0,-1 0 0,1 0 0,3 0 0,-1 0 0,1 0 0,-1 0 0,0 0 0,0 0 0,0 0 0,0 0 0,0 0 0,-1 0 0,1 0 0,-1 0 0,0 0 0,1 0 0,-1 0 0,0 0 0,-1 0 0,1 0 0,0 0 0,1 0 0,-1 0 0,0 0 0,0 0 0,0 0 0,0 0 0,0 0 0,-1-1 0,1 1 0,-1 0 0,0 0 0,0 0 0,0 0 0,-1 0 0,0 0 0,0 1 0,4-1 0,-1 0 0,0 0 0,-1 0 0,1 0 0,-1 0 0,0 1 0,-1-1 0,1 0 0,0 0 0,-1 1 0,1-1 0,-1 0 0,1 1 0,-1-1 0,0 1 0,-1-1 0,1 1 0,-1-1 0,1 1 0,0-1 0,-1 1 0,0 0 0,0-1 0,0 1 0,0 0 0,0-1 0,-1 1 0,0 0 0,0 0 0,3 0 0,0 0 0,0 0 0,0-1 0,0 1 0,-1 1 0,0-1 0,0 0 0,-1 0 0,1 0 0,-1 0 0,0 0 0,0 0 0,1 0 0,0 0 0,0 0 0,0 0 0,0 0 0,-1 0 0,0 0 0,0 0 0,-1 0 0,0 0 0,0 0 0,-2 0 0,5 0 0,-1 0 0,-1 0 0,0-1 0,0 1 0,-1 0 0,-1 0 0,-1 0 0,0-1 0,-2 1 0,7 0 0,-1-1 0,-1 0 0,-2 1 0,0-1 0,-1 0 0,-1 0 0,1 0 0,0 0 0,-2-1 0,0 1 0,-2 0 0,-1-1 0,8 0 0,-2 0 0,-3 0 0,-1-1 0,3 1 0,-2-1 0,-4 0 0,6 1 0,-5-1 0,6 1 0,-15 0 0,-16 2 0,-1 0 0,-3 0 0,7 0 0,-4 0 0,-2-1 0,-8-5 0,-6-4 0,-4-15 0,-1 0 0,-6-14 0,0-9 0,5 16 0,2-2 0,1-4 0,0-1 0,2-4 0,1 1 0,-1 1 0,2-1 0,1-2 0,0-1 0,0 9 0,1-2 0,-1-1 0,1-9 0,0-2 0,-1-3 0,0 6 0,0-2 0,0-2 0,-1 0 0,0 7 0,0 0 0,0-1 0,-1-1 0,1 0 0,-1-2 0,0-1 0,1 0 0,-1 0 0,0 0 0,0 0 0,0 0 0,0 1 0,0-1 0,0 0 0,0 0 0,0 0 0,-1-1 0,0 0 0,1 0 0,-1 5 0,0 0 0,0 0 0,0 0 0,-1-1 0,1 0 0,-1-1 0,0-1 0,-1-1 0,1 1 0,-1-1 0,0-1 0,-1-1 0,1 0 0,-2 0 0,1-1 0,-1-2 0,0-3 0,1 8 0,-1-2 0,0-1 0,0-2 0,-1 0 0,1-1 0,0 1 0,-1 1 0,1 2 0,0-1 0,1 2 0,-1 1 0,0 0 0,0 0 0,0-1 0,0-1 0,0-2 0,1 7 0,0-1 0,0-2 0,0 0 0,-1-1 0,1 0 0,0 0 0,0 0 0,0 1 0,0 1 0,0 2 0,0-9 0,1 1 0,-1 1 0,1 0 0,-1 1 0,1 0 0,-1 0 0,1 0 0,-1 0 0,0-1 0,1 1 0,-1 0 0,0 0 0,0 0 0,0 1 0,0 1 0,-1-2 0,0 0 0,1 1 0,-1 1 0,0 0 0,0 2 0,0 0 0,-1-2 0,0 1 0,1 0 0,-1 2 0,0 2 0,0 1 0,-1-5 0,0 3 0,0 1 0,1 3 0,-1-4 0,0 2 0,1 3 0,-1-7 0,1 1 0,0-3 0,0-1 0,1 11 0,1-1 0,0-1 0,0-3 0,0-1 0,-1 1 0,1 0 0,0 1 0,0 2 0,0-12 0,0 4 0,1 10 0,-1 3 0,2-12 0,0 19 0,1-1 0,1-2 0,0-3 0,0-7 0,0-2 0,0 0 0,0 2 0,0 8 0,0 2 0,0-12 0,0 21 0,0 11 0,-2 4 0,-5 0 0,-4-1 0,-6 1 0,1 1 0,1 1 0,8 2 0,1 0 0,4-14 0,1-17 0,0 6 0,1-3 0,0-3 0,0-1 0,0 2 0,0 0 0,0-17 0,0 18 0,-1 20 0,0 7 0,-12 7 0,3 0 0,-9 0 0,-18-4 0,2-2 0,-8-3 0,3 1 0,-7-1 0,-4-1 0,-2-1 0,10 3 0,-1-1 0,-3 0 0,-1 0 0,-2 0 0,-2-1 0,0 1 0,4 0 0,0 0 0,-2 1 0,-2-1 0,0 0 0,-1 0 0,-2 0 0,0 0 0,0 0 0,-1 0 0,10 2 0,-2 0 0,0 0 0,0 0 0,-1 0 0,-1 0 0,0 0 0,0 1 0,-1-1 0,0 0 0,0 1 0,0-1 0,0 1 0,0-1 0,1 1 0,0 0 0,-1 0 0,0 0 0,0 1 0,0-1 0,-1 0 0,1 1 0,-1-1 0,1 1 0,-1 0 0,1 0 0,0-1 0,0 1 0,0 1 0,-2-2 0,-1 2 0,1-1 0,0 0 0,0 0 0,0 1 0,0-1 0,0 1 0,0 0 0,1-1 0,-1 1 0,1 0 0,0 0 0,0 1 0,-1-1 0,-1 0 0,1 0 0,0 1 0,0-1 0,0 1 0,1 0 0,-1 0 0,1 0 0,0-1 0,0 1 0,1 0 0,-1 0 0,0 0 0,-1-1 0,1 1 0,0 0 0,0 0 0,1 0 0,-1 0 0,1 0 0,0-1 0,0 1 0,1 0 0,-1-1 0,-1 1 0,2-1 0,-1 0 0,2 0 0,-1 1 0,0-1 0,0 0 0,-1 0 0,-2 0 0,-1 1 0,-1-1 0,8 2 0,0-1 0,-2 0 0,-2 1 0,0-1 0,-1 1 0,-1 0 0,0-1 0,0 1 0,0 0 0,1-1 0,-1 1 0,2 0 0,1 0 0,1 0 0,1 0 0,2 0 0,-9-1 0,2 0 0,3 1 0,0 0 0,2-1 0,0 1 0,-1 0 0,-1 0 0,-1 0 0,-3 0 0,-2 0 0,11 1 0,-3 0 0,-1 0 0,-2 0 0,-1 0 0,-1 0 0,-1 0 0,-1 0 0,1 1 0,-1-1 0,0 1 0,1-1 0,1 1 0,1 0 0,1-1 0,2 1 0,1 0 0,3 0 0,2 0 0,-16 0 0,5 0 0,2 0 0,2 1 0,2-1 0,0 1 0,-1-1 0,-2 1 0,-2 0 0,2-1 0,-1 0 0,-3 0 0,0 1 0,0-1 0,-1 0 0,2 0 0,0 1 0,3-1 0,1 1 0,3 0 0,-4 0 0,3 0 0,2 0 0,2 0 0,0 1 0,-1-1 0,-2 1 0,-4 1 0,-1 0 0,-1 1 0,0 0 0,1-1 0,2 1 0,1 0 0,-6 0 0,4 0 0,0 0 0,0 1 0,-3 1 0,8-1 0,-3 1 0,-1 1 0,-1 0 0,3 0 0,2-1 0,4 0 0,-3 0 0,5-1 0,1 1 0,-1-1 0,-8 2 0,0 1 0,0-1 0,3 0 0,3-1 0,3 0 0,-1 0 0,-5 0 0,0 1 0,-1 0 0,-5 1 0,-1 0 0,-1 1 0,10-2 0,0 1 0,-1-1 0,1 1 0,-3 0 0,1-1 0,-1 1 0,0 0 0,0-1 0,-1 1 0,0 0 0,1-1 0,1 0 0,1 0 0,-1-1 0,1 0 0,2 0 0,0 0 0,1 0 0,-1-1 0,1 1 0,1 0 0,-1-1 0,1 1 0,-10 2 0,1-1 0,-1 0 0,0 1 0,0-1 0,-3 0 0,6-1 0,-3 1 0,0-1 0,3-1 0,-5 1 0,2 0 0,0 0 0,6-2 0,-1 1 0,0-1 0,5 0 0,-14 1 0,4 0 0,4 0 0,1 1 0,3 0 0,0 0 0,0 0 0,-1 1 0,-1 1 0,0-1 0,-1 0 0,0 0 0,3-1 0,1 0 0,5-2 0,3 1 0,6-2 0,1 1 0,-25 10 0,14-2 0,-6 3 0,13-4 0,1-1 0,-1-1 0,2 1 0,1-2 0,0 2 0,1 1 0,1-2 0,-1 0 0,1-4 0,0-3 0,-3 0 0,0-2 0,-2 0 0,0 0 0,4 0 0,1 0 0,-1 0 0,-3-1 0,-7-2 0,-6-4 0,-4-5 0,-2-2 0,3 1 0,7 2 0,8 6 0,9 2 0,5 1 0,4 0 0,5 0 0,-9-11 0,7 4 0,-6-10 0,7 8 0,3 2 0,4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6:12.3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3242 9170 16383,'29'0'0,"1"0"0,2 0 0,0 0 0,0 0 0,0 0 0,-1 0 0,0 0 0,-2 0 0,-2 0 0,20 0 0,-5 0 0,-3 0 0,-5 0 0,-4 0 0,-7-2 0,-7-2 0,-4-4 0,-2-2 0,1-7 0,-3 1 0,0-9 0,-6-2 0,-1-3 0,0-18 0,-2 12 0,-2 0 0,-2-7 0,-7 2 0,2 5 0,4 9 0,1-2 0,1-2 0,0-2 0,0-3 0,-1-1 0,1 3 0,-1 2 0,-5-17 0,1 20 0,-10 11 0,3 12 0,-13 2 0,-13 4 0,10 0 0,-9 1 0,15 5 0,-12 10 0,12-3 0,-4 1 0,-8 3 0,-4 0 0,5-3 0,-3 0 0,3 0 0,-2 0 0,3 0 0,-5 0 0,8 1 0,17 2 0,6 18 0,4-11 0,-1 13 0,1-17 0,0-3 0,1 1 0,0-2 0,2-2 0,2-2 0,1-1 0,0 0 0,0 4 0,1-2 0,3 5 0,2-6 0,2 1 0,0-3 0,-1 0 0,4 3 0,-2-4 0,3 4 0,-1-2 0,8 9 0,4 10 0,1 6 0,1 5 0,-15-21 0,-2-3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5:45.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 1876 16383,'31'0'0,"0"0"0,12 0 0,4 0 0,-8 0 0,2-1 0,6 2 0,-4-1 0,6 0 0,3 1 0,2-1 0,-1 1 0,-3 0 0,2 0 0,-2 0 0,0 1 0,1-1 0,3 1 0,-4-1 0,3 0 0,2 1 0,0-1 0,0 1 0,-2-1 0,-2 1 0,-3 0 0,-3 1 0,0-1 0,-1 0 0,0 1 0,0-1 0,8 0 0,1 0 0,-1 0 0,1 0 0,-1 0 0,-2 0 0,1-1 0,-1 1 0,1-1 0,-1 0 0,-1 0 0,0-1 0,0 1 0,1-1 0,4 1 0,-7-1 0,3 0 0,2 1 0,1-1 0,0 0 0,-1 1 0,-2-1 0,-5 0 0,7 1 0,-5 0 0,-2-1 0,1 1 0,3 0 0,-4-1 0,4 1 0,2 0 0,-1-1 0,-3 1 0,-4 0 0,-6 0 0,16 1 0,-12 0 0,3 1 0,-21-2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6:49.0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17273 13864 16383,'46'0'0,"0"0"0,0 0 0,0 0 0,0 0 0,-1 0 0,3 0 0,-2 0 0,0 0 0,2 0 0,2 0 0,-3 0 0,1 0 0,2 0 0,1 0 0,1 0 0,0 0 0,0 0 0,-6 0 0,3 0 0,-1 0 0,1 0 0,-1 0 0,-1 0 0,-2 0 0,-2 0 0,8 0 0,-3 0 0,-2 0 0,1 0 0,2 0 0,-5 0 0,3 0 0,1 0 0,1 0 0,-2 0 0,-2 0 0,-3 0 0,9 0 0,-4 0 0,-2 0 0,1 0 0,1 0 0,1 0 0,-1 0 0,0 0 0,0 0 0,0 0 0,0 0 0,0 0 0,-1 0 0,-1 0 0,0-1 0,0 1 0,-2-1 0,-1 1 0,0-1 0,3-1 0,2 0 0,3-1 0,1 0 0,-1 0 0,-2-1 0,0 1 0,-3-1 0,2 0 0,5-1 0,-5 1 0,6 0 0,2-1 0,2 0 0,-1-1 0,-2 2 0,-3-1 0,-1 1 0,-2 0 0,-2 0 0,0 0 0,4 0 0,-6 0 0,3 0 0,1 0 0,1 0 0,-1 0 0,-2 0 0,-2 0 0,2 1 0,-2-1 0,-2 1 0,1 0 0,3 0 0,2 0 0,3 0 0,1 0 0,0 1 0,0-1 0,-4 1 0,0-1 0,-3-1 0,-1 1 0,1 0 0,2 1 0,1-1 0,1 2 0,2-1 0,0 0 0,-3 1 0,-2-1 0,6 0 0,-3 0 0,-2-1 0,1 1 0,-1 0 0,-1 1 0,1-1 0,-1 1 0,1 0 0,0 0 0,-1 0 0,0 1 0,-1-1 0,-1 1 0,-1-1 0,1 1 0,-1 0 0,-1 0 0,0 0 0,0 0 0,10 0 0,-1 0 0,-1 0 0,-5 0 0,0 0 0,-2 0 0,-2 0 0,0 0 0,1 0 0,0 0 0,1 0 0,2 0 0,-3 0 0,6 0 0,-2 0 0,3 0 0,-3-1 0,4 1 0,-1-1 0,-1 0 0,-8 1 0,-1-1 0,0 0 0,4 0 0,5 1 0,5-1 0,1 0 0,-1 1 0,-3-1 0,-1 0 0,-4 1 0,2-1 0,4 1 0,-6-1 0,3 1 0,4 0 0,0 0 0,0 0 0,-3 1 0,-4-1 0,7 0 0,-3 0 0,-2 0 0,4 0 0,0 0 0,4 0 0,0 0 0,0 0 0,-5 0 0,-2 0 0,-3 0 0,0 0 0,2 0 0,-2 0 0,2 0 0,0 0 0,0 0 0,-4 0 0,12 0 0,-4 0 0,2 0 0,-5 0 0,3-1 0,-1 1 0,-3 1 0,1-1 0,-2 1 0,0 0 0,3 0 0,1 0 0,1 0 0,-2 1 0,1 0 0,-1-1 0,-1 1 0,0 0 0,-1 0 0,-4-1 0,-2 0 0,0 0 0,-3 0 0,0-1 0,-1 1 0,1-1 0,1 0 0,-1 0 0,0 0 0,0 0 0,2 0 0,3 0 0,3 0 0,0 0 0,-3 0 0,2 1 0,-3-1 0,1 1 0,8 0 0,1 0 0,-6 0 0,-8 0 0,-2 0 0,0 0 0,2 0 0,1-1 0,-2 0 0,0 0 0,7 0 0,-5 0 0,6 1 0,5-1 0,1 1 0,0-1 0,-1 1 0,-4 0 0,2 0 0,-3 0 0,-1 1 0,1-1 0,3 1 0,-3-1 0,3 0 0,2 0 0,1 0 0,-2 0 0,-3 1 0,-5-1 0,4 1 0,-5 1 0,-2-1 0,0 0 0,9 0 0,-2 0 0,-1 0 0,5-1 0,2 1 0,-5 2 0,5 1 0,1 0 0,-3-1 0,0 1 0,-2-1 0,2 1 0,2 0 0,5 2 0,-1 0 0,-5-1 0,-3 0 0,-3-1 0,-1 0 0,-3-2 0,-1 0 0,-3 0 0,-1 0 0,-3 0 0,21-3 0,-35 0 0,0 0 0,2 0 0,4 0 0,-3 0 0,0 0 0,-2 0 0,4 0 0,9 0 0,-6 0 0,3-1 0,9 0 0,5-1 0,-8 1 0,3 0 0,1 0 0,1 0 0,1 0 0,0 0 0,-2 1 0,0-1 0,-2 1 0,12 0 0,-4 0 0,-12 0 0,-4 0 0,13 0 0,-19-1 0,-12 0 0,-7-1 0,-2 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6:54.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22450 13631 16383,'0'0'0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7:26.1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17519 14088 16383,'0'41'0,"-1"1"0,0-1 0,0 7 0,0 2 0,1 8 0,0-18 0,0 4 0,0 5 0,0 2 0,0 2 0,0 0 0,0-1 0,0-3 0,0-2 0,0 6 0,0-4 0,0-1 0,0 0 0,0 3 0,0 3 0,0-9 0,0 3 0,0 2 0,0 2 0,0 0 0,0 0 0,0-1 0,0-1 0,0-4 0,0-2 0,0 13 0,0-5 0,0-2 0,0 1 0,0 2 0,0-6 0,0 1 0,0 2 0,0 0 0,0-1 0,0 0 0,0-3 0,0 8 0,-1-3 0,0-1 0,0 0 0,1 3 0,-1-5 0,1 2 0,-1 1 0,1 0 0,-1-3 0,0-1 0,-1 6 0,0-2 0,0-2 0,0 0 0,1-5 0,-1 0 0,0-1 0,0-1 0,0 9 0,1-2 0,0-3 0,-1 0 0,0-5 0,2-9 0,-1-2 0,-1 20 0,1-12 0,1 9 0,-1 3 0,1-4 0,-1 5 0,1-3 0,-1 6 0,1-4 0,0 6 0,0 2 0,0-4 0,0-7 0,0 9 0,0-5 0,0 1 0,0-8 0,0-23 0,0-4 0,0 0 0,0-3 0,0-4 0,-7-4 0,-1-4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7:47.6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19557 15818 16383,'37'0'0,"0"0"0,0 0 0,10 0 0,1 0 0,2 0 0,-9 0 0,2 0 0,0 0 0,1 0 0,8 0 0,3 0 0,-1 0 0,-3 0 0,-1 0 0,-3 0 0,-1 0 0,0 0 0,0 0 0,1 0 0,2 0 0,2 0 0,4 0 0,-6 2 0,4 0 0,1 1 0,2 0 0,-2 0 0,-2 0 0,1 0 0,-1 0 0,1 1 0,1 0 0,-4 0 0,1 0 0,2 0 0,-2 1 0,-2 0 0,-4-1 0,1 2 0,-3 0 0,-3 0 0,-3-1 0,11 1 0,-6 0 0,-8-3 0,-8 0 0,-16-1 0,-6-1 0,10 0 0,5-1 0,31-3 0,-16-2 0,3 0 0,10-1 0,2 0 0,3-1 0,0 1 0,-2 2 0,-2 1 0,-16 1 0,-3 1 0,10 1 0,-30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05.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23452 15706 16383,'41'0'0,"-1"0"0,-3 0 0,-5 0 0,-3 0 0,-8 0 0,-2 0 0,-7 1 0,3 2 0,-4 0 0,0 1 0,2-2 0,-3 0 0,2-2 0,-5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08.8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23996 15651 16383,'45'0'0,"0"0"0,0 0 0,0 0 0,3 0 0,2 0 0,-1 0 0,-6 0 0,0 0 0,0 0 0,1 0 0,1 0 0,2 0 0,2 0 0,0 0 0,0 0 0,-1 0 0,-1 0 0,-1 0 0,-1 0 0,1 0 0,-1 0 0,8 0 0,1 0 0,-2 0 0,1 0 0,-2 0 0,0 0 0,-2 0 0,-1 0 0,4 0 0,-2 0 0,-5 0 0,0 0 0,-3 0 0,-4 0 0,-1 0 0,-9 0 0,-2 0 0,11 0 0,-17 0 0,-15-1 0,-2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14.0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15322 2606 16383,'0'41'0,"0"1"0,0-1 0,0 5 0,0 2 0,0 6 0,0-11 0,0 4 0,0 4 0,0 0 0,0-1 0,0-2 0,0-1 0,0-2 0,0 0 0,0 2 0,0 4 0,0-7 0,0 3 0,0 3 0,0 1 0,0 2 0,0-2 0,0 0 0,0-3 0,0-3 0,0 10 0,0-3 0,0-3 0,0 2 0,0 2 0,0-4 0,0 2 0,0 2 0,0 0 0,0-1 0,0-1 0,0-3 0,0 6 0,0-4 0,-1 0 0,1-1 0,-1 0 0,1 1 0,-1-1 0,-1 1 0,1-1 0,0 0 0,-1-2 0,0-1 0,1 1 0,-1-1 0,-1-1 0,1 9 0,-2-2 0,1 0 0,0 0 0,0-3 0,-1-1 0,1 0 0,0 4 0,0-8 0,0 3 0,0 1 0,1 1 0,-1-2 0,0-2 0,0 7 0,0-2 0,0 0 0,0 5 0,0-8 0,0 3 0,0 2 0,0 1 0,0 0 0,0-3 0,0-5 0,0 8 0,1-4 0,0-2 0,-1 3 0,1 1 0,-1 1 0,0 2 0,1-2 0,-1-3 0,1-1 0,1-2 0,0-2 0,-1 2 0,1 2 0,0 0 0,0 0 0,1 1 0,-1 2 0,0 0 0,1 0 0,-1 1 0,1 1 0,0 1 0,0-1 0,0 0 0,0-3 0,0 0 0,0 0 0,0 1 0,0-5 0,0 1 0,0 1 0,0-2 0,0-3 0,0 8 0,0-3 0,0 1 0,0-1 0,0 3 0,0-1 0,0-6 0,0 5 0,0-4 0,0-7 0,0 0 0,0-1 0,0 5 0,0-1 0,0 2 0,0 1 0,0 0 0,0 0 0,0 0 0,0 0 0,0 0 0,0 1 0,0-4 0,0 3 0,0-3 0,0 4 0,0 0 0,0-8 0,0 2 0,0-3 0,0 1 0,0-3 0,0 3 0,0 0 0,0 3 0,0 1 0,0 2 0,0 2 0,0 7 0,0 0 0,0-16 0,0-1 0,0 3 0,0-4 0,0-5 0,0-6 0,-1-4 0,0-3 0,-1 5 0,0-11 0,0 5 0,-8-14 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15.6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18727 5032 16383,'5'30'0,"0"0"0,-1 11 0,0 5 0,-4-4 0,0 4 0,0 1 0,0-6 0,0 2 0,0 0 0,0 1 0,0 3 0,0 1 0,0 1 0,0 2 0,0-4 0,0 2 0,0 1 0,0-2 0,0-2 0,0-1 0,0-3 0,0-1 0,0 1 0,0 2 0,0 0 0,0-1 0,0-6 0,0 0 0,0-5 0,0 10 0,0-14 0,0-6 0,0-1 0,0-2 0,0-5 0,-3-7 0,-1-5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17.5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18832 5039 16383,'46'-3'0,"0"0"0,-9 0 0,-1 1 0,0 2 0,-2 0 0,12 0 0,-7 0 0,-4 0 0,0 0 0,0 0 0,-2 2 0,5 5 0,-11 1 0,2 6 0,0 3 0,0 3 0,-5-3 0,-2 2 0,-6 3 0,-5 0 0,-6 1 0,-3 13 0,-2-8 0,-3 9 0,-2-12 0,-10 9 0,-1-4 0,3-3 0,-2 1 0,-5 10 0,7-12 0,-1 0 0,-9 10 0,8-13 0,-1-2 0,-8 10 0,-12 4 0,17-22 0,-7 0 0,6-7 0,-1 0 0,-3 0 0,1 0 0,-1 0 0,-20 0 0,11 1 0,4-4 0,0 1 0,-19 5 0,0-1 0,9-2 0,13-3 0,15-3 0,5-2 0,1-13 0,1-2 0,-2 1 0,3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6:26.6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3450 5591 16383,'0'0'0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8:19.1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18611 4370 16383,'0'-50'0,"0"1"0,0 6 0,0 2 0,1 3 0,0 4 0,0-1 0,2 0 0,-2 24 0,9-11 0,15-22 0,-4 11 0,9-8 0,-19 28 0,-1 6 0,14-10 0,3-2 0,1-5 0,6-3 0,-2 0 0,-13 10 0,-4 11 0,-15 20 0,0 21 0,1-7 0,1 11 0,4-8 0,4 0 0,4 4 0,-2-7 0,4 2 0,4 9 0,3 4 0,0-3 0,2 0 0,0-1 0,-4-5 0,0 0 0,-1-2 0,0-1 0,-2-3 0,11 15 0,-9-13 0,-6-14 0,-8-7 0,-2-4 0,-3-2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39:05.0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18067 15755 16383,'39'-1'0,"1"-1"0,3 2 0,7-1 0,2 1 0,-3-1 0,3 1 0,-1 0 0,2 0 0,-11 0 0,4 0 0,1 0 0,-3 0 0,-5 0 0,18 1 0,-9-1 0,-19 1 0,-3 1 0,9 2 0,-29 0 0,-1 0 0,-2-2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0:05.0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18113 18519 16383,'41'0'0,"0"0"0,0 0 0,6 0 0,5 0 0,1 0 0,2 0 0,-6 0 0,1 0 0,1 0 0,0 0 0,1 0 0,1 0 0,0 0 0,0 0 0,1 0 0,0 0 0,-7 0 0,1 0 0,0 0 0,0 0 0,1 0 0,0 0 0,-2 0 0,-1 0 0,1 0 0,0 0 0,1 0 0,1 0 0,0 0 0,-3 0 0,1 0 0,1 0 0,0 0 0,0 0 0,0 0 0,1 0 0,-1 0 0,1 0 0,0 0 0,0 0 0,0 0 0,0 0 0,0 0 0,0 0 0,-1 0 0,1 0 0,-1 0 0,1 0 0,0 0 0,-1 0 0,-1 0 0,-2 0 0,-2 0 0,9 0 0,-3 0 0,-2 0 0,-1 0 0,1 0 0,0 0 0,-1 0 0,0 0 0,0 0 0,0 0 0,-2 0 0,1 1 0,-1 0 0,1-1 0,-2 1 0,10 1 0,-1 0 0,-1 0 0,1 0 0,1 0 0,0 1 0,0 0 0,0 0 0,0 0 0,-1 0 0,0 0 0,0 0 0,-1 0 0,0 0 0,0-1 0,0 0 0,1 1 0,0-1 0,0 0 0,0-1 0,-1 1 0,0-1 0,1 0 0,3 0 0,-7 0 0,3-1 0,2 1 0,1-1 0,-3 1 0,-2-1 0,5 0 0,-4 1 0,1-1 0,7 0 0,-13 0 0,4 0 0,4 0 0,3 0 0,0 0 0,-1 0 0,-2 0 0,-4 0 0,-5 0 0,11 0 0,-7 0 0,-1 0 0,5 0 0,-9 0 0,4 0 0,2 0 0,1-1 0,-1 1 0,0 1 0,-3-1 0,10 1 0,-2 1 0,-1-1 0,-2 1 0,-3 0 0,6-1 0,-3-1 0,4 2 0,-13-1 0,6 1 0,2 1 0,-1-1 0,-3 0 0,-6-1 0,2 0 0,-6 0 0,2 0 0,10 0 0,3 1 0,-2-1 0,-11-1 0,-2-1 0,4 2 0,0 0 0,4 0 0,3 1 0,-1-1 0,-3 1 0,1 0 0,-3 1 0,0-1 0,3 1 0,2 0 0,3 0 0,0 0 0,-1 1 0,-4-1 0,8 2 0,-4 0 0,-3-1 0,-5 0 0,-2-1 0,-2 0 0,9 0 0,-1-1 0,-2-1 0,-3 0 0,9-1 0,6 0 0,-28 0 0,-6 0 0,0 0 0,-9 0 0,2 0 0,-5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1:28.2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26458 17522 16383,'46'6'0,"4"7"0,-21-4 0,0 1 0,0 2 0,0 1 0,0-1 0,0 0 0,-3-2 0,0-1 0,7 2 0,2-1 0,2-2 0,1-1 0,-2 1 0,1-1 0,8-2 0,-3-2 0,6 0 0,-19-2 0,-1 0 0,6-1 0,0 0 0,0 0 0,4-4 0,3-4 0,-10-6 0,0-3 0,-6 2 0,-1-1 0,9-8 0,-1-3 0,-9 2 0,-1-2 0,4-8 0,0-4 0,-6 8 0,-1 0 0,1-3 0,0-3 0,1-3 0,-2 0 0,1-1 0,-2 0 0,-1-1 0,-2 1 0,-1-1 0,-1 0 0,-3 2 0,-1-1 0,-1 1 0,-2 3 0,-1 1 0,-1 0 0,1-13 0,-2 0 0,-3 1 0,-3 3 0,-3 15 0,-2 3 0,-2-3 0,-3 4 0,-24 0 0,12 12 0,-3 1 0,-4-1 0,-3 0 0,-7-2 0,-5 1 0,-1 1 0,-4-1 0,0 2 0,7 2 0,0 2 0,-2 0 0,3 1 0,-2-1 0,-1 2 0,2 0 0,-4 2 0,2 1 0,0 2 0,2 0 0,1 1 0,0 0 0,5 0 0,0 1 0,2 0 0,-11 0 0,4 0 0,6 4 0,3 1 0,-7 3 0,6 11 0,16-3 0,-1 1 0,-3 2 0,-2 1 0,-3 5 0,-4 4 0,2-1 0,2-1 0,6-4 0,-2 21 0,12-14 0,3 3 0,1 1 0,1 5 0,3-11 0,-1 1 0,-4 21 0,4-22 0,0 1 0,-1 2 0,1 1 0,0 1 0,0 1 0,-1 8 0,2 0 0,1-11 0,2-1 0,-2 7 0,2-1 0,1 12 0,1-12 0,0-1 0,2 14 0,2-11 0,1-3 0,3-5 0,7 5 0,-4-19 0,-2-2 0,1-4 0,-3-3 0,1-2 0,1-2 0,2-1 0,-2-1 0,2 2 0,2-1 0,-4 2 0,6-1 0,-6 0 0,2 1 0,0 0 0,2 0 0,0-1 0,-1 0 0,-1-1 0,0-1 0,0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4:04.6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6696 15696 16383,'9'36'0,"1"-1"0,0 1 0,5 10 0,3-4 0,3-8 0,3-3 0,4-3 0,1-2 0,-5-5 0,-1 0 0,7 3 0,0-1 0,-7-4 0,-1-1 0,-1 0 0,0-2 0,8 10 0,-7-7 0,-2-4 0,-6-7 0,7 1 0,-9-6 0,2-2 0,-3-1 0,-2 0 0,2 0 0,-2 0 0,0 1 0,5 0 0,4 2 0,6 0 0,10 1 0,-11-1 0,1 1 0,-9 0 0,-8-3 0,4 4 0,-3-5 0,1 3 0,2-3 0,-2 0 0,3 0 0,12 0 0,-4 0 0,19 0 0,-5 0 0,-1 0 0,4-2 0,-18-1 0,6-2 0,-10 0 0,0 0 0,-1 1 0,0 0 0,4 1 0,5 1 0,5-1 0,4 0 0,3-2 0,8-4 0,-14 4 0,7-3 0,-21 4 0,1-1 0,-5 2 0,4-2 0,-3 2 0,3 0 0,-6 0 0,2-1 0,-1 1 0,-2-1 0,1 1 0,-1 0 0,0 0 0,6-4 0,-3 2 0,8-4 0,24-11 0,-5 4 0,-9 3 0,-1 0 0,9-3 0,-6 1 0,-6 3 0,-6 1 0,0-3 0,-8 5 0,1-1 0,-5 5 0,-1 3 0,5-2 0,-3-5 0,1 1 0,-4-3 0,0 1 0,-1 4 0,2-3 0,-2 1 0,1 0 0,0-1 0,1-2 0,-2 4 0,0-5 0,-2 0 0,0-10 0,-1 3 0,-1-9 0,0-8 0,0 12 0,0-8 0,0 16 0,1-2 0,6-2 0,-2 1 0,5-1 0,-2 4 0,3-8 0,5-6 0,6-10 0,-6 11 0,2-4 0,0 0 0,6-10 0,1-1 0,-2 3 0,0-2 0,0 2 0,3-4 0,-2 0 0,-7 12 0,-1-1 0,-1 1 0,2-6 0,-3-2 0,-1-3 0,-1-5 0,-2 3 0,-4 3 0,-2 1 0,3-13 0,-2 4 0,-5 1 0,-1 18 0,-2 10 0,-5 3 0,-13-2 0,1 7 0,-8-3 0,6 6 0,-17-9 0,4 0 0,6 4 0,-3-3 0,-14-4 0,-2-1 0,9 4 0,0 1 0,5 4 0,-2-1 0,1 2 0,-2 0 0,0 3 0,-3-1 0,-1 1 0,-3-1 0,-2 0 0,-3-1 0,-2 1 0,1 0 0,-1 0 0,16 4 0,0 0 0,-1 1 0,0 0 0,-1 0 0,-2 0 0,-3 1 0,-1 1 0,-2 0 0,-6-1 0,-1 2 0,-1-1 0,12 2 0,0 0 0,-1 0 0,0 0 0,-1 0 0,0 1 0,0-1 0,1 1 0,-9 0 0,1 0 0,2 0 0,8 1 0,1 0 0,2 1 0,-9 0 0,3 0 0,11 0 0,2 0 0,1 0 0,-1 2 0,-3 2 0,-5 3 0,1 2 0,-5 3 0,-1 0 0,1 0 0,-2 1 0,2 0 0,-3 1 0,-1 0 0,-2 2 0,-1 0 0,1-1 0,5-1 0,-1 0 0,3 0 0,2-1 0,1 0 0,4 0 0,-2 0 0,-7 3 0,-3 0 0,8-1 0,9-1 0,5-1 0,-13 11 0,9-4 0,6 0 0,-8 14 0,-1-1 0,9-7 0,-1 2 0,-1 0 0,0 0 0,-4 5 0,0 1 0,-1 0 0,0 1 0,3-4 0,1 1 0,3 2 0,2-1 0,-4 11 0,6 3 0,10-18 0,-1 1 0,-1 1 0,1-1 0,2-2 0,1 2 0,-3 16 0,4-14 0,1 0 0,1 10 0,2-10 0,1-8 0,0-5 0,0 26 0,3-3 0,0-10 0,1 1 0,8 17 0,-2-20 0,1-2 0,4 11 0,-3-11 0,2 0 0,5 7 0,-5-11 0,1 0 0,1-2 0,0 0 0,0 0 0,1 0 0,15 16 0,-8-8 0,-4-10 0,-4-8 0,-3-5 0,1-1 0,-1-3 0,1 0 0,2-1 0,-1 0 0,0-1 0,6 2 0,-3 1 0,13 6 0,6 2 0,-4 0 0,2 1 0,15 3 0,-17-4 0,-4-2 0,-2-4 0,-7-2 0,-4-3 0,2-1 0,1 0 0,4 0 0,4 2 0,6 2 0,1 0 0,2 0 0,-5 0 0,0 0 0,14 0 0,1 1 0,-8-2 0,-2 0 0,2-1 0,0 0 0,-3 0 0,0-1 0,-5 0 0,0 0 0,20-1 0,-17 0 0,0 0 0,-3 0 0,0 0 0,9 0 0,1 0 0,-9 0 0,-2 0 0,21 0 0,-14 0 0,-14 0 0,-9 0 0,-6 0 0,2 0 0,15 0 0,-13 0 0,11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4:38.7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18147 15550 16383,'-6'-42'0,"1"0"0,-1 4 0,0-2 0,-3-12 0,0 1 0,2 14 0,-1 2 0,2 4 0,2-1 0,0-19 0,2-3 0,1 3 0,1-1 0,0 8 0,0-2 0,0 2 0,0-5 0,0 5 0,0 12 0,1 5 0,1-5 0,3 18 0,3 8 0,7-23 0,4-18 0,-3 10 0,0-2 0,-1 1 0,2 0 0,2 2 0,2 5 0,5-2 0,7 12 0,-14 21 0,6 1 0,-4 3 0,7 6 0,-4-4 0,18 2 0,-17-7 0,7 1 0,-15 2 0,-6 1 0,1 2 0,26 13 0,-4-2 0,-3-3 0,1 0 0,-7-2 0,-2 0 0,21 13 0,-2 7 0,-20-6 0,0 11 0,-9 1 0,5 6 0,4 5 0,-6-12 0,1 1 0,1-1 0,0 3 0,0-3 0,-1-1 0,-2-3 0,-2-5 0,-2-1 0,3 10 0,-7-9 0,-4-8 0,-3 14 0,-2 14 0,-4-4 0,-2 2 0,3-9 0,-2-1 0,-4 16 0,0-5 0,-1-10 0,-2-1 0,-1-22 0,-5-2 0,-2 9 0,-6 7 0,2 0 0,-6 5 0,-1 3 0,1 1 0,-3 4 0,4-1 0,-1 3 0,3-4 0,8-9 0,2-4 0,-7 7 0,12-21 0,4-8 0,1-4 0,-2-11 0,3 2 0,0-8 0,6 9 0,1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5:43.4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19688 15815 16383,'0'-52'0,"0"1"0,0-2 0,0 10 0,0 1 0,0 4 0,0 5 0,0-6 0,-1-2 0,0-6 0,0-1 0,0 5 0,-1-2 0,-1 0 0,1-1 0,-1-1 0,-1-1 0,1 0 0,-2 2 0,0-8 0,-2 2 0,1 3 0,-2-5 0,0 7 0,3 15 0,0 5 0,1-5 0,5 6 0,12-16 0,2 8 0,5-8 0,2-3 0,-1 2 0,-2 4 0,0-1 0,0 1 0,1-2 0,3-5 0,2-2 0,0 2 0,-2 4 0,-1 0 0,-1 5 0,-3 9 0,1 8 0,6 12 0,-3 9 0,14 1 0,7-1 0,6 0 0,-9 0 0,6 0 0,-5-1 0,8 0 0,3 0 0,-1 0 0,-7 0 0,2 0 0,-5 0 0,3 1 0,6-1 0,5 1 0,-2 1 0,-7 0 0,1 2 0,-6 1 0,-6 2 0,-1 1 0,-1 2 0,1 2 0,2 2 0,0 1 0,4 3 0,1 0 0,6 3 0,1 1 0,0 0 0,-1-1 0,-4-1 0,-1 0 0,-3-2 0,-3-1 0,-5-2 0,-4 0 0,17 11 0,-11-5 0,-7 3 0,-9-9 0,1 5 0,-5-5 0,8 5 0,7 6 0,5 3 0,-3-2 0,-8-4 0,-6-4 0,0 4 0,4 10 0,9 11 0,-11-16 0,1 1 0,2 4 0,-1 1 0,0 0 0,0-2 0,-3-2 0,-1-2 0,8 17 0,-8-13 0,-3-3 0,-4 3 0,0 4 0,0 2 0,0 0 0,-2-6 0,-2-3 0,-3-11 0,-2 1 0,0-6 0,0 5 0,0 8 0,0 10 0,0 3 0,0 1 0,0-9 0,0 0 0,0 12 0,-1-2 0,-2 3 0,-2-8 0,-4 4 0,2-13 0,0 4 0,-2 6 0,-1 5 0,1-2 0,-2 5 0,0-1 0,3-7 0,-1 1 0,2-7 0,-3 8 0,6-23 0,2-8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7:53.3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17537 18431 16383,'41'0'0,"0"0"0,-1 0 0,-2 0 0,0 0 0,-2 0 0,4 0 0,-1 0 0,10 0 0,-1 0 0,-13 1 0,0 0 0,5 0 0,0 1 0,-10 4 0,-2 0 0,10 2 0,1 3 0,-18-6 0,16 3 0,-6-1 0,21 6 0,-26-5 0,2 0 0,-15-4 0,-1 0 0,-4-2 0,-1 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8:36.5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18426 6215 16383,'49'0'0,"0"0"0,-1 0 0,1 0 0,0 0 0,0 0 0,-2 0 0,2 0 0,4 0 0,-11 0 0,4 0 0,2 0 0,1 0 0,1 0 0,0 0 0,-2 0 0,-2 0 0,3 0 0,-1 0 0,-1 0 0,-1 0 0,0 0 0,1 0 0,1 0 0,0 0 0,1 0 0,-1 0 0,0 0 0,1 0 0,-1 0 0,0 0 0,0 0 0,0 0 0,0 0 0,1 0 0,1 0 0,1 0 0,0 0 0,0 0 0,0 0 0,0 0 0,2 0 0,0 0 0,0 0 0,0 0 0,0 0 0,0 0 0,-3 0 0,0 0 0,0 0 0,-1 0 0,1 0 0,-1 0 0,0 0 0,0 0 0,0 0 0,-1 0 0,1 0 0,-2 0 0,5 0 0,-2 0 0,1 0 0,1 0 0,2 0 0,-5 0 0,3 0 0,2 0 0,0 0 0,-1 0 0,0 0 0,-3 0 0,-2 0 0,-2 0 0,-1 0 0,0 0 0,1 0 0,2 0 0,1 0 0,3 0 0,1 0 0,-1 0 0,1 0 0,-3 0 0,-3 0 0,3 0 0,-3 0 0,-2 0 0,0 0 0,0 0 0,-1 0 0,0 0 0,0 0 0,-1 0 0,0 0 0,10 0 0,0 0 0,0 0 0,-1 0 0,-1 0 0,-2 1 0,2-1 0,4 2 0,-9-1 0,3 2 0,3-1 0,1 1 0,0 0 0,-1 0 0,-2-1 0,0 1 0,-2 0 0,0-1 0,-1 1 0,3 0 0,1 1 0,-1-1 0,1 1 0,3 0 0,0 1 0,0-1 0,0 0 0,-1 1 0,-3-1 0,-1 0 0,-1 0 0,-2 0 0,0 0 0,0 0 0,0 0 0,1 0 0,1 0 0,-1 0 0,1 0 0,-1 0 0,2 0 0,1 0 0,2-1 0,-6 1 0,2-1 0,1 0 0,2 0 0,0 0 0,0 0 0,-1 0 0,0 0 0,-2 0 0,-1 0 0,6 0 0,-3 0 0,0 0 0,-2-1 0,2 1 0,1 0 0,4 0 0,-9-1 0,2 0 0,3 1 0,1-1 0,1 1 0,1-1 0,-2 0 0,-1 1 0,-2-1 0,-2 0 0,-4 0 0,7 0 0,-3 0 0,-3-1 0,-1 1 0,1 0 0,2-1 0,2 1 0,2 0 0,1 0 0,0 0 0,-1 0 0,-1-1 0,-3 1 0,3-1 0,-3-1 0,-2 1 0,1-1 0,0 1 0,3-1 0,-1 1 0,1-1 0,0 0 0,-1 0 0,-2 1 0,1-1 0,-1 0 0,0 0 0,-1-1 0,8 1 0,-1 0 0,1-1 0,2-1 0,-9-1 0,1-1 0,2 0 0,0-1 0,-2 0 0,-3 1 0,8 0 0,-4 0 0,0 0 0,2-1 0,2-1 0,3 0 0,0-1 0,-1 0 0,-3 2 0,-4 0 0,-3 2 0,0 0 0,1 0 0,2 0 0,0 1 0,1 0 0,0 0 0,2 0 0,0 1 0,1-1 0,0 1 0,3 0 0,-1 1 0,1-1 0,0 1 0,-1 0 0,-1 0 0,1 0 0,3 0 0,-7 0 0,2 0 0,2-1 0,0 1 0,-1 0 0,-3 1 0,-2-1 0,-2 1 0,-2 0 0,2 0 0,2 0 0,1 0 0,4 0 0,1 1 0,0 0 0,-2-1 0,-4 1 0,4 1 0,-3-1 0,-2 1 0,3 0 0,-3-1 0,2 1 0,0 0 0,-2 0 0,-3-1 0,5 1 0,-3-2 0,-1 1 0,6 0 0,1-1 0,-12 0 0,-4 0 0,-13-1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8:44.4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10483 4014 16383,'39'0'0,"0"0"0,4 0 0,4 0 0,0 0 0,-10 0 0,0-1 0,1 1 0,7-1 0,2 0 0,-2 2 0,-5 2 0,-1 1 0,-3-1 0,4-1 0,-1 1 0,-4 1 0,1 2 0,1-2 0,13-1 0,-1-2 0,-12 1 0,0-1 0,10-2 0,-1-2 0,-11-3 0,-1-5 0,12-13 0,-2-5 0,-14 5 0,-4-3 0,7-8 0,-7-7 0,-18 6 0,-7-3 0,-2-1 0,-1 3 0,-2-1 0,-2-3 0,1-7 0,-1-4 0,0-2 0,-1 1 0,1 9 0,0 0 0,1 0 0,-1-1 0,0 0 0,1-5 0,0 1 0,0-2 0,0-1 0,-1-1 0,1 9 0,0-2 0,-1-1 0,-1-1 0,1 1 0,-1 2 0,0 3 0,-1-4 0,-1 2 0,0 2 0,-1 0 0,-1 0 0,-3-3 0,-1-2 0,-1 1 0,-1 4 0,-3 7 0,-7 0 0,-2 8 0,-3 3 0,0 3 0,-1 4 0,-1 3 0,-17 0 0,0 5 0,3 2 0,1 3 0,2 2 0,1 4 0,1 4 0,-3 7 0,5 7 0,-5 6 0,0 4 0,1-2 0,7-3 0,1 0 0,0 1 0,-2 2 0,-2 3 0,-2 2 0,0 2 0,1-1 0,3-2 0,5-2 0,1-2 0,3-1 0,1 2 0,-5 7 0,3 0 0,3-2 0,3-4 0,5-1 0,4 2 0,5 1 0,4-2 0,1 2 0,-1 4 0,0 4 0,-1 2 0,0-3 0,0 2 0,0 1 0,-1 1 0,0 2 0,0 1 0,0 1 0,0-1 0,1 1 0,0 1 0,0-2 0,1-4 0,-1 9 0,1-5 0,1-3 0,3-9 0,4-24 0,2-5 0,4 3 0,7 28 0,-4-7 0,3 5 0,0 4 0,0-1 0,1 4 0,0 1 0,1 1 0,2 5 0,1 2 0,1 0 0,-1-1 0,-1-3 0,1 0 0,-1-1 0,-1-3 0,1 1 0,0-2 0,-2-4 0,1-2 0,-3-6 0,-1-4 0,-6-16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6:43.6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3441 5194 16383,'0'0'0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8:51.6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18762 9971 16383,'49'0'0,"0"0"0,0 0 0,0 0 0,0 0 0,0 0 0,1 0 0,6 0 0,-14 0 0,2 0 0,3 0 0,1 0 0,2 0 0,-1 0 0,0 0 0,-1 0 0,-1 0 0,-1 0 0,0 0 0,0 0 0,1 0 0,0 0 0,2 0 0,3 0 0,-5 0 0,2 0 0,2 0 0,1 0 0,1 0 0,0 1 0,1-1 0,-1 0 0,1 1 0,-1-1 0,-1 1 0,0 0 0,1 0 0,-1 0 0,0 1 0,0-1 0,1 1 0,-1-1 0,-1 0 0,1 1 0,-1-1 0,0 0 0,1 1 0,0-1 0,0-1 0,0 1 0,-1 0 0,0 0 0,-1 0 0,1 0 0,-2 0 0,1 0 0,1 1 0,1-1 0,0 1 0,0 0 0,-2 0 0,-1-1 0,-3 1 0,-3-1 0,-4 1 0,8-1 0,-6 0 0,-2-1 0,0 1 0,13-1 0,0 0 0,-10 0 0,3 0 0,-33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8:54.7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28109 10028 16383,'48'0'0,"0"0"0,0 0 0,0 0 0,-2 0 0,-1 0 0,1 0 0,4 0 0,-3 0 0,5 0 0,2 0 0,0 0 0,0 0 0,-3 0 0,2 0 0,-1 0 0,-2 0 0,0 0 0,0 0 0,-4 0 0,-1 0 0,0 0 0,-1 0 0,-1 0 0,2 0 0,0 0 0,-3 0 0,-2 0 0,-1 0 0,-2 0 0,-3 0 0,3 0 0,-4 0 0,3 0 0,-19 0 0,-10-1 0,-4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8:58.6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1944 6168 16383,'46'0'0,"1"0"0,0 0 0,0 0 0,-3 0 0,-3 0 0,8 0 0,-11 0 0,6 0 0,4 0 0,3 0 0,0 0 0,0 0 0,-2 0 0,-4 0 0,9 0 0,-3 0 0,-1 0 0,1 0 0,3 0 0,-8 0 0,1 0 0,2 0 0,1 0 0,0 0 0,0 0 0,-1 0 0,-2 0 0,8 0 0,-2 0 0,0 0 0,-1 0 0,0 0 0,-1 0 0,0 0 0,-2 0 0,1 0 0,-1 0 0,1 0 0,1 0 0,-5 0 0,1 0 0,0 0 0,0 0 0,0 0 0,-2 0 0,-2 0 0,4 0 0,-2 0 0,-2 0 0,1 0 0,1 0 0,4 0 0,1 0 0,0 0 0,-1 0 0,-3 0 0,-1 0 0,-1 0 0,-2 0 0,0 0 0,-1 0 0,0 0 0,0 0 0,0 0 0,0 0 0,0 0 0,0 0 0,-1 0 0,10 1 0,-2 0 0,1 1 0,-2 1 0,0 2 0,-3 0 0,0 0 0,-2 0 0,-3 3 0,-3-1 0,-5-3 0,12-3 0,-11 0 0,7 1 0,5-1 0,9 0 0,4 1 0,-3-1 0,-2 1 0,0 0 0,0-1 0,5 1 0,-13-1 0,3 0 0,2 0 0,1 0 0,0 0 0,-1 0 0,-1 0 0,4 0 0,-3 0 0,1 0 0,0 0 0,2 0 0,3 0 0,-10 0 0,2-1 0,1 1 0,2-1 0,1 1 0,0-1 0,0 0 0,-2 1 0,-1-1 0,-1 1 0,6-1 0,-1 1 0,-2-1 0,0 1 0,0 0 0,1-1 0,1 1 0,-5-1 0,3 0 0,0 1 0,1-1 0,-1 0 0,0 1 0,-3-1 0,-2 0 0,-4 0 0,16 0 0,-4 0 0,-5 0 0,-2 0 0,0 0 0,-3 0 0,-4 0 0,-1 0 0,-7 0 0,0-2 0,-67-9 0,26 7 0,-35-5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9:02.0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22015 14853 16383,'52'0'0,"0"0"0,0 0 0,0 0 0,-5 0 0,0 0 0,1 0 0,1 0 0,0 0 0,-3 0 0,2 0 0,-1 0 0,1 0 0,-1 0 0,-3 0 0,13 0 0,0 0 0,-5 0 0,-9 0 0,-7 0 0,-8 0 0,1 0 0,-18 0 0,-4 0 0,16-2 0,1-2 0,6-1 0,5-2 0,4-1 0,6-2 0,-7 1 0,5-2 0,2 0 0,2 0 0,-1-1 0,-2 1 0,1 0 0,0-1 0,-1 1 0,0-1 0,1 1 0,2-1 0,2-1 0,0 0 0,-3 2 0,-6 0 0,20-3 0,-17 5 0,-24 6 0,-9 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49:38.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7817 6924 16383,'48'0'0,"0"0"0,-10 0 0,6 0 0,5 0 0,2 0 0,2 0 0,-1 0 0,-3 0 0,2 0 0,-2 0 0,1 0 0,0 0 0,2 0 0,3 0 0,-10 0 0,3 0 0,2 0 0,1 0 0,1 0 0,0 0 0,0 0 0,-1 0 0,-2 0 0,-1 0 0,2 0 0,0 0 0,-2 0 0,-1 0 0,0 0 0,0 0 0,0 0 0,1 0 0,0 0 0,-1 0 0,1 0 0,-1 0 0,1 0 0,0 0 0,1 0 0,0 0 0,-1 0 0,0 0 0,1 0 0,0 0 0,0 0 0,1 0 0,-1 0 0,1 0 0,0 0 0,2 0 0,0 0 0,0 0 0,0 0 0,0 0 0,1 0 0,-1 0 0,1 0 0,0 0 0,-5 0 0,0 0 0,1 0 0,-1 0 0,0 0 0,1 0 0,0 0 0,0 0 0,0 0 0,1 0 0,-2 0 0,0 0 0,0 0 0,1 0 0,0 0 0,0 0 0,1 0 0,-1 0 0,0 0 0,0 0 0,-1 0 0,5 0 0,-1 0 0,1 0 0,-1 0 0,0 0 0,0 0 0,0 0 0,1 0 0,-1 0 0,0 0 0,0 0 0,0 0 0,0 0 0,0 0 0,1 0 0,-1 0 0,0 0 0,1 0 0,0 0 0,0 0 0,-2 0 0,0 0 0,0 0 0,0 0 0,0 1 0,0-1 0,2 0 0,-1 0 0,2 0 0,1-1 0,1 1 0,-6 0 0,1-1 0,1 0 0,1 0 0,1 0 0,1 0 0,0 0 0,0 0 0,0 0 0,0 0 0,0 0 0,0 0 0,-2 1 0,0-1 0,-1 0 0,1 1 0,0-1 0,-1 1 0,-1 0 0,0 0 0,0 0 0,0 0 0,0 0 0,0-1 0,0 1 0,1 0 0,1 0 0,1-1 0,-6 1 0,2-1 0,-1 0 0,2 0 0,-1 0 0,1 1 0,0-1 0,1 0 0,-1 0 0,1 0 0,-1 0 0,0 0 0,0 0 0,0 0 0,0 1 0,-2-1 0,3 1 0,-1 0 0,1 0 0,-1 0 0,1 0 0,0 0 0,-1 0 0,0 0 0,-1 0 0,0 0 0,0 0 0,-1 0 0,-1 0 0,-1 0 0,-1 0 0,10 0 0,-1 0 0,-3 0 0,0 0 0,-2 0 0,1 0 0,0 0 0,1 0 0,2 0 0,2 0 0,-8 1 0,1-1 0,2 0 0,0 1 0,2-1 0,-1 1 0,1 0 0,0-1 0,0 1 0,-1 0 0,-1 0 0,-1 0 0,-1 0 0,-2 0 0,6 0 0,-3 1 0,-1-1 0,-1 1 0,0 0 0,-1 0 0,1 0 0,0 0 0,2 0 0,2 1 0,-3-1 0,1 1 0,1 0 0,1-1 0,1 1 0,0 1 0,1-1 0,-1 0 0,-1 0 0,0 0 0,-1 0 0,-2 0 0,-1 0 0,7 0 0,-2 0 0,-1 0 0,-2 0 0,0 0 0,0 0 0,1-1 0,0 1 0,1 0 0,-2 0 0,2 0 0,1-1 0,0 1 0,0 0 0,0 0 0,-2-1 0,0 1 0,-2-1 0,-2-1 0,5 0 0,-1 0 0,-1 0 0,-2-1 0,-2 0 0,-1 1 0,-1-1 0,5 0 0,-4 0 0,-1 0 0,0 0 0,2 0 0,-1 0 0,0 0 0,2 0 0,-1 0 0,-2 0 0,-2 0 0,5 0 0,-4 0 0,0 0 0,4 0 0,-4 0 0,3 0 0,2 0 0,0 0 0,-2 0 0,-1 0 0,0 0 0,-3 0 0,0 0 0,1 0 0,2 0 0,1 0 0,0 0 0,2 0 0,1 0 0,1 0 0,1 0 0,-1 0 0,1 0 0,1 0 0,1 0 0,0 0 0,-1 0 0,-2 0 0,2 0 0,-2 0 0,-1 0 0,1 0 0,2 0 0,3 0 0,-10 0 0,2 0 0,2 0 0,2 0 0,0 0 0,0 0 0,0 0 0,0 0 0,-1 0 0,-2 0 0,5 0 0,-1 0 0,-1 0 0,-1 0 0,1 0 0,0 0 0,2 0 0,1 0 0,-6 0 0,1 0 0,1 0 0,2 0 0,0 0 0,0 0 0,-1 0 0,0 0 0,-1 0 0,-1 0 0,-2 0 0,5 0 0,-3 0 0,0 0 0,-1 0 0,-1 0 0,1 0 0,0 0 0,1 0 0,4 0 0,1 0 0,1 0 0,1 0 0,-2 0 0,-1 0 0,-2 0 0,-4 0 0,6 0 0,-3 0 0,-3 0 0,-1 0 0,1 0 0,-2 0 0,0 0 0,-1 0 0,0 0 0,-1 0 0,8 0 0,0 0 0,-2 0 0,-1 0 0,-6 0 0,-1 0 0,-1 0 0,-2 0 0,4 0 0,-2 0 0,-2 0 0,10 0 0,-2 0 0,-7 0 0,0 0 0,-3 0 0,2 0 0,-2 0 0,5 0 0,-1 0 0,10 0 0,-2 0 0,-3 0 0,-17 0 0,-9 0 0,-6 0 0,-3 0 0,-2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0.5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18883 4485 16383,'0'0'0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1.3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18883 4485 16383,'47'0'0,"-20"0"0,2 0 0,13 0 0,2 0 0,-10 0 0,-1 0 0,10 0 0,1 0 0,0 0 0,-1 0 0,-9 0 0,1 0 0,9 0 0,-2 0 0,7 0 0,-7 0 0,-22-1 0,-4 1 0,-16-1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2.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14617 5821 16383,'0'0'0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3.2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15254 5913 16383,'45'2'0,"0"-1"0,-3 0 0,5 0 0,5-1 0,-9 0 0,5 0 0,2 0 0,2 0 0,-2 0 0,-3 0 0,7 0 0,-2 0 0,0 0 0,1 0 0,-1 0 0,3 0 0,0 0 0,-4 0 0,-9 0 0,3 0 0,-9 0 0,9 0 0,-30 0 0,-13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4.9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22578 6048 16383,'44'1'0,"0"-1"0,0 1 0,-1 0 0,1 0 0,9 0 0,-4-1 0,5 1 0,-5-1 0,4 1 0,2-2 0,-1 1 0,-6 0 0,3 0 0,-5 0 0,4 0 0,0 0 0,4 0 0,0 0 0,-3 0 0,2 0 0,-2 0 0,-1 0 0,-1 0 0,-1 0 0,-1 0 0,-6 0 0,-1 0 0,-1 0 0,7 0 0,-5 0 0,9 0 0,-25 0 0,-16 0 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6:51.0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7837 6865 16383,'0'0'0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07.4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22677 6123 16383,'-48'0'0,"0"0"0,0 0 0,-1 0 0,1 0 0,0 0 0,-2 0 0,1 0 0,1 0 0,2 0 0,3 0 0,-10 0 0,5 0 0,4 0 0,0 0 0,8 0 0,2-3 0,15-25 0,3-11 0,-3 0 0,-1-3 0,3 0 0,-1-4 0,0 2 0,1 7 0,0 1 0,1 2 0,-1-5 0,2 2 0,6 9 0,2 2 0,1-22 0,4 13 0,3-7 0,3-6 0,4-7 0,-1 4 0,0 4 0,1 2 0,2 0 0,2-2 0,5 11 0,24 7 0,-6 7 0,5-3 0,-8 4 0,3-3 0,4-2 0,-6 4 0,3-3 0,2-2 0,1 0 0,0-1 0,-2 3 0,4-3 0,-2 1 0,1 1 0,0-1 0,3-1 0,0 0 0,3-1 0,1-1 0,-1 1 0,0 2 0,-2 1 0,-3 3 0,-1 2 0,0 1 0,-2 2 0,0 1 0,3-1 0,-1 2 0,-1 2 0,0 1 0,8 0 0,0 2 0,-3 3 0,2 1 0,5 4 0,-8 2 0,6 3 0,6 0 0,2 2 0,-1-1 0,-5 0 0,0 0 0,-3 1 0,0-1 0,2 1 0,3 0 0,-6-1 0,4 1 0,1 1 0,2-1 0,0 0 0,-1 1 0,-2 0 0,-4 0 0,1 0 0,-2 0 0,-2 0 0,-1 0 0,0 1 0,0 0 0,7 3 0,0 0 0,-1 1 0,-2 0 0,-4 0 0,4 1 0,-5-1 0,0 3 0,1 2 0,-1 3 0,-10-1 0,-7 9 0,-10 5 0,-13-13 0,-2-1 0,0-3 0,0 0 0,0 30 0,0-14 0,0 21 0,0-21 0,-7 5 0,-4 5 0,-2 1 0,-4 6 0,3-12 0,-2 6 0,-2 2 0,0 0 0,1-5 0,-4 9 0,-1-3 0,0 0 0,1-2 0,-2 1 0,1-1 0,2-7 0,-3-2 0,-2-6 0,-12-4 0,-3-4 0,4-2 0,-1-2 0,5-2 0,-2 1 0,0 0 0,-13 10 0,3 0 0,4 0 0,3-1 0,4-2 0,3-2 0,-14 10 0,19-12 0,9-7 0,8-4 0,0-2 0,4-4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0:41.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18244 12507 16383,'53'3'0,"0"-1"0,0 0 0,1 0 0,-12 4 0,3 1 0,3 1 0,0 1 0,1 1 0,0 0 0,-3 0 0,-1-2 0,1 2 0,-2-2 0,-2 1 0,0 0 0,3 1 0,3 2 0,-2-1 0,4 3 0,2 0 0,2 1 0,1 0 0,-2 0 0,-2-1 0,-3 0 0,-5-2 0,5 1 0,-6 0 0,-2-2 0,0 1 0,3 0 0,6 1 0,2 2 0,1-2 0,-4 0 0,-4-1 0,1-2 0,-5-1 0,0 0 0,2-2 0,1 0 0,-1-1 0,2 0 0,-1 0 0,1 0 0,3 0 0,-1 0 0,2 0 0,0 0 0,1 0 0,0 0 0,-3 0 0,0 1 0,-1-1 0,-2 0 0,0-1 0,-2 1 0,11 0 0,-3 1 0,-8-1 0,-4-1 0,15 1 0,-20-2 0,-5-3 0,2 1 0,9 0 0,14 0 0,-21-1 0,1-1 0,3 0 0,3 0 0,11 0 0,7 1 0,-5-1 0,-2 2 0,-1-1 0,3 0 0,4-1 0,-8 1 0,-12 1 0,-2-1 0,9-1 0,0 0 0,-12 0 0,0 0 0,18 1 0,-1-2 0,-19 1 0,-1-1 0,8-1 0,0-1 0,-7-1 0,-2-1 0,1-1 0,0-1 0,22-8 0,-6-3 0,-7 0 0,-3 0 0,-3-3 0,-2-1 0,-1-3 0,-9-6 0,-2-4 0,-1-15 0,-4 7 0,-2-1 0,-8 11 0,-3 0 0,0-5 0,-1-1 0,-3-1 0,0-1 0,-1-1 0,-1 1 0,0 4 0,0 1 0,2 5 0,1 2 0,-3-17 0,0 5 0,1 13 0,-4-8 0,-3-10 0,4 10 0,-1-3 0,1 6 0,0-2 0,0-2 0,-1-3 0,-1-1 0,0 0 0,1 3 0,0 1 0,0 1 0,-4-8 0,0 4 0,4 11 0,-2 5 0,-9-5 0,-1 9 0,-8 1 0,8 6 0,-2-1 0,-10-7 0,-4-1 0,4 1 0,-3-2 0,-3 0 0,5 2 0,-3-1 0,0 0 0,-2 0 0,-5-2 0,-2 0 0,0 0 0,-2 1 0,9 4 0,0 0 0,-2 0 0,1 1 0,-1 2 0,0 0 0,0 1 0,0 1 0,-1 1 0,0 1 0,0 0 0,0 2 0,0 1 0,-1 0 0,0 2 0,-2 0 0,-1 1 0,-1 1 0,0 1 0,-1 0 0,5 1 0,-1 1 0,-1 1 0,0 0 0,0 0 0,0 0 0,1 0 0,-1 0 0,0 0 0,0 1 0,1 0 0,0 0 0,-8 0 0,1 0 0,1 0 0,0 1 0,1 1 0,5-1 0,0 1 0,2 1 0,0 0 0,0 0 0,-4 3 0,1-1 0,1 2 0,-1 1 0,-1 2 0,0 0 0,0 2 0,0 0 0,0 1 0,-1 1 0,1 0 0,0 1 0,1-1 0,-1 1 0,2 0 0,0 0 0,3-1 0,1 1 0,1-1 0,1 0 0,-4 1 0,2-1 0,3 0 0,-7 2 0,6-1 0,12-4 0,3-2 0,-11 6 0,-2 0 0,9-4 0,-2 0 0,-7 4 0,-2 0 0,-5 2 0,1 1 0,0-1 0,2 1 0,9-4 0,3 0 0,-13 9 0,21-7 0,12-2 0,8-1 0,1 3 0,1 0 0,0 7 0,0-4 0,0 6 0,0-7 0,0 0 0,0-2 0,0-1 0,0-1 0,2 0 0,-1 2 0,2 0 0,0 4 0,2 24 0,0 11 0,-2-14 0,1 3 0,-1 4 0,0-6 0,0 2 0,1 3 0,-1 0 0,0-1 0,0-1 0,0-1 0,0 1 0,0 0 0,0-1 0,1 8 0,0 0 0,0-1 0,0-2 0,0 2 0,1-1 0,-1-5 0,1 4 0,1-7 0,2 3 0,-4-29 0,1-9 0,-2-7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1:02.3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26409 10004 16383,'4'51'0,"8"-10"0,2 1 0,-4-12 0,1 0 0,5 8 0,2-4 0,7-1 0,-7-11 0,13 4 0,6 4 0,-13-10 0,2 1 0,3 2 0,1 0 0,0 1 0,1 0 0,-4-3 0,0-1 0,-4-3 0,0-1 0,15 10 0,-6-7 0,8-1 0,-7-7 0,12 1 0,0-3 0,-16-3 0,1 0 0,5 1 0,2-1 0,1 2 0,1-1 0,0 0 0,0-1 0,-3-1 0,1 0 0,-2 1 0,0-1 0,3 0 0,0 1 0,3 0 0,1 0 0,0-1 0,2 0 0,-3 0 0,6 0 0,0-1 0,0-1 0,3 0 0,-6-1 0,-9-1 0,-3 0 0,8-1 0,-3 0 0,6 0 0,10 0 0,-17 0 0,6 0 0,-22 0 0,-3 0 0,0 0 0,5 0 0,11 0 0,12 0 0,-17 0 0,1 0 0,2 0 0,2 0 0,12-5 0,1 0 0,-9-1 0,0 0 0,11-5 0,0-2 0,-10 1 0,-1-1 0,5 1 0,3-1 0,1 0 0,6-1 0,-7 1 0,5-2 0,1 0 0,-4 1 0,-7 2 0,-3 1 0,2-2 0,4-1 0,4-2 0,-2 1 0,-7 1 0,-1-1 0,-5 2 0,3-2 0,-1 0 0,-1 1 0,0 0 0,0-1 0,1-2 0,-3 1 0,2-2 0,-2 1 0,7-5 0,-1 0 0,-6 3 0,2-1 0,-3 1 0,1-2 0,-1 2 0,-5 1 0,-1 0 0,19-14 0,-8 3 0,-15 8 0,-1 0 0,8-11 0,1-6 0,-15 14 0,-5 2 0,-3-3 0,-3-6 0,-3-7 0,-8 2 0,-1-5 0,3 0 0,0-3 0,-1 3 0,0-4 0,1 2 0,3 5 0,1 0 0,1 1 0,1 0 0,0 1 0,1 1 0,1-7 0,2 1 0,0 6 0,1 0 0,0 3 0,1-1 0,-3-1 0,1-4 0,-1 1 0,0-7 0,-1 0 0,0 5 0,-1-2 0,-1 2 0,-1-1 0,-3 2 0,-8-13 0,-3 1 0,2 13 0,-4 0 0,-7-3 0,-5-4 0,0 5 0,-4 2 0,-3 3 0,2 4 0,-3-2 0,-1 4 0,5 7 0,0 3 0,-1 0 0,-2 0 0,-2 1 0,0 0 0,-1 1 0,-1 1 0,0 1 0,-4 0 0,0 1 0,0 1 0,1 1 0,0 0 0,-3 2 0,5 3 0,-2 0 0,0 0 0,2 2 0,-1-1 0,2 1 0,-2 0 0,-7 1 0,-1 1 0,2 1 0,13 0 0,1 1 0,-2 1 0,-5 1 0,-4 0 0,-1 1 0,3-1 0,-6 1 0,2 0 0,-6 1 0,10 0 0,-5 1 0,-3 0 0,-1 1 0,3-1 0,4 1 0,-3-1 0,4 1 0,1-1 0,-3 1 0,-2 0 0,-3 1 0,0-1 0,1 1 0,4-1 0,-8 2 0,4-1 0,2 0 0,7 0 0,1 0 0,2 0 0,-8 2 0,4 0 0,13-2 0,-1 2 0,-3 3 0,-4 2 0,1 0 0,-10 6 0,-2 1 0,14-6 0,-4 1 0,1 0 0,2 0 0,-2 2 0,2 0 0,1-1 0,-9 5 0,3-1 0,10-4 0,4-2 0,-7 6 0,16-5 0,10-2 0,2 2 0,3-1 0,0 0 0,-1 0 0,-4 6 0,-11 17 0,5-11 0,-4 5 0,-4 5 0,-2 6 0,0-3 0,-1 3 0,0 0 0,4-7 0,-1 3 0,3-6 0,-3 14 0,13-21 0,2 1 0,-3 10 0,-1 4 0,2-8 0,-1 2 0,0 4 0,-2 5 0,-2 4 0,1 1 0,0-4 0,1 0 0,1-3 0,-1 0 0,-1 8 0,0 1 0,2-8 0,3 7 0,5-19 0,4-17 0,3 3 0,1-9 0,2 5 0,-1 4 0,0 8 0,0 3 0,4 15 0,-2-8 0,0-1 0,0-4 0,0-5 0,-5-16 0,0-6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5:58.3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7194 2255 16383,'33'0'0,"1"0"0,-1 0 0,0 0 0,1 0 0,3 0 0,4 0 0,4 0 0,1 0 0,1 0 0,1 0 0,2 0 0,-5 0 0,2 0 0,-1 0 0,-3 0 0,2 0 0,-4 0 0,-1 0 0,9 0 0,-4 0 0,-18 0 0,0 0 0,19-1 0,2 0 0,-9 0 0,1 0 0,6-1 0,3-1 0,-3 0 0,-5 1 0,-2-1 0,8-1 0,0 0 0,-12 1 0,-3 0 0,16-3 0,-20 3 0,-1-1 0,4-1 0,-5 1 0,-5 1 0,-2 1 0,-3 2 0,1 0 0,0 0 0,9 0 0,-6 0 0,7-2 0,-6 1 0,-6 0 0,2 0 0,-5 1 0,-4 0 0,14 0 0,-7 0 0,18 0 0,1 0 0,1 0 0,2-1 0,-10 1 0,1-1 0,14 0 0,-2-1 0,-8-3 0,-3 1 0,-22 0 0,-3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59:51.1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1932 12342 16383,'49'0'0,"1"0"0,-1 0 0,0 0 0,0 0 0,0 0 0,0 0 0,4 0 0,0 0 0,0 0 0,1 0 0,0 0 0,0 0 0,0 0 0,-7 0 0,1 0 0,1 0 0,-1 0 0,0 0 0,-1 0 0,0 0 0,-1 0 0,10 0 0,1 0 0,-2 0 0,-1 0 0,-3 0 0,-5 0 0,10 0 0,-6 0 0,-3 0 0,-6 0 0,-2 0 0,-2 0 0,10 0 0,-4 0 0,-12 0 0,-4 0 0,10 0 0,-17 0 0,-11-2 0,-5-1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0:31.5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4707 11658 16383,'51'0'0,"0"0"0,0 0 0,0 0 0,0 0 0,-1 0 0,-1 0 0,0 0 0,0 0 0,1 0 0,3 0 0,2 0 0,-1 0 0,-1 0 0,-3 0 0,1 0 0,-3 0 0,-1 0 0,2 0 0,-5 0 0,1 0 0,1 0 0,-3 0 0,-2 0 0,5 0 0,-3 0 0,0 0 0,8 0 0,2 0 0,-4 0 0,2 0 0,-3 0 0,8 0 0,-8 0 0,-12 0 0,-3 0 0,2 0 0,-3 0 0,2 0 0,2 0 0,2 0 0,1 0 0,13 0 0,-2 0 0,-5 0 0,-3 0 0,-10 0 0,-3 0 0,3 0 0,-20 0 0,-8 0 0,-4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4:32.7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1497 5586 16383,'-47'0'0,"6"0"0,8 1 0,15 3 0,8 5 0,6 14 0,-2 10 0,-5 16 0,1-4 0,-2 10 0,0-2 0,4-14 0,0-3 0,-1 6 0,-1 1 0,-1 7 0,0 1 0,0-1 0,2-8 0,0-4 0,2-5 0,-1 1 0,-2 6 0,0 1 0,1-9 0,-2-2 0,-2-12 0,-6-1 0,-12 9 0,-3-1 0,-1 1 0,9-7 0,1-2 0,-8 6 0,3-5 0,8-8 0,11-10 0,43-13 0,-18 8 0,29-8 0,-19 13 0,-6 0 0,13 0 0,-4 0 0,17 0 0,6 0 0,-17 2 0,0 1 0,8 1 0,-5 12 0,-1 7 0,-15-4 0,-1 2 0,14 15 0,0 2 0,-9-6 0,-1-1 0,-1 0 0,-3-1 0,4 11 0,-8 9 0,-12-15 0,-1 15 0,-2-9 0,-2-3 0,-6 0 0,1-16 0,-3-4 0,6-14 0,-3-3 0,-2-1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4:38.3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1429 7609 16383,'-2'47'0,"1"-19"0,0 2 0,1 10 0,0 4 0,0-5 0,0 4 0,0 2 0,0-2 0,0 3 0,0 1 0,0 1 0,0-5 0,0 1 0,0 1 0,0 1 0,0-1 0,-1 2 0,1 0 0,0 1 0,-1-1 0,1 0 0,-1-2 0,0 0 0,0-1 0,0 0 0,-1-1 0,0 7 0,-1-1 0,-1-2 0,-1-1 0,-1 9 0,-2-2 0,-1-2 0,0-8 0,-1 0 0,-2-3 0,-6 11 0,-3-3 0,1-12 0,-2-3 0,0-8 0,-3-3 0,-13 2 0,-1-4 0,12-7 0,0-3 0,-7 4 0,0-4 0,-13-3 0,12-3 0,-5-2 0,15 0 0,7 0 0,15-3 0,28-1 0,2 0 0,10 1 0,-15 1 0,-9 0 0,-2 2 0,-1 2 0,-1 2 0,5 3 0,13 4 0,10 6 0,4 3 0,-11-6 0,0 1 0,13 8 0,-3-1 0,-7 2 0,-14-10 0,-10-3 0,-3-2 0,-2 5 0,2 13 0,1 8 0,1 4 0,-2-7 0,0 1 0,2 12 0,-1-1 0,-4-16 0,-1-2 0,0 23 0,-1 1 0,-1-23 0,0 2 0,0 10 0,0 1 0,0-9 0,0 0 0,-1 7 0,-1-2 0,-1 14 0,1-23 0,-1 0 0,0 18 0,2-11 0,0 1 0,1-9 0,0 1 0,0 9 0,0 0 0,0-3 0,0-2 0,0 1 0,0-2 0,1 18 0,2-12 0,1-19 0,0-10 0,-1-5 0,0 7 0,1-6 0,-3 8 0,1-4 0,-2-3 0,7 6 0,-4-7 0,6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2.6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9830 1653 16383,'0'47'0,"0"1"0,0-1 0,0 1 0,0-1 0,0 1 0,0 0 0,0-5 0,0 6 0,0-4 0,0 7 0,0 3 0,0-1 0,0-7 0,0-10 0,0-5 0,1-7 0,1 5 0,0-28 0,1 3 0,-2 19 0,-1 23 0,0-17 0,0 2 0,0 1 0,0-2 0,0 16 0,0-19 0,-1-18 0,-1-4 0,-2-6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4.1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10619 2167 16383,'-3'49'0,"0"0"0,2 3 0,2 1 0,4-14 0,1-1 0,1 1 0,1-1 0,2 0 0,0-2 0,6 11 0,1-5 0,-1-9 0,-1-5 0,7 3 0,2-19 0,8-8 0,13-3 0,-17-2 0,1-1 0,-1 0 0,0-1 0,19-5 0,-13-3 0,-12-4 0,-4-8 0,-2-6 0,-1-4 0,3-6 0,0-10 0,-6 4 0,2-8 0,-1 2 0,-4 13 0,-1 3 0,1-4 0,0-3 0,0-5 0,0 1 0,-2 6 0,-1-5 0,-3 5 0,-2 5 0,-3 4 0,-7 0 0,-19 7 0,5 18 0,-11 1 0,12 4 0,-6 1 0,-7 0 0,-2 1 0,-10 1 0,1 2 0,10 0 0,2 1 0,-4 0 0,-3 0 0,-3 1 0,-1 0 0,5 0 0,-14 6 0,6 1 0,10-2 0,5 0 0,2 2 0,20-5 0,16-6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09:07:28.1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3225 11529 16383,'53'0'0,"0"0"0,0 0 0,0 0 0,-1 0 0,-7 0 0,-2 0 0,-1 0 0,0 0 0,2 0 0,5 0 0,-1 0 0,2 0 0,2 0 0,3 0 0,-10 0 0,3 0 0,2 0 0,1 0 0,2 0 0,-1 0 0,0 0 0,-1 0 0,-3 0 0,4 0 0,-2 0 0,-1 0 0,-1 0 0,2 0 0,1 0 0,3 0 0,-8 0 0,2 0 0,1 0 0,2 0 0,0 0 0,1 0 0,1 0 0,-1 0 0,-1 0 0,0 0 0,-2 0 0,1 0 0,0 0 0,0 0 0,0 0 0,-1 0 0,0 0 0,-1 0 0,-1 0 0,1 0 0,-2 0 0,5 0 0,-2 0 0,-1 0 0,0 0 0,0 0 0,0 0 0,1 0 0,2 0 0,-3 0 0,1 0 0,1 0 0,0 0 0,2 1 0,-1-1 0,-1 0 0,0 0 0,-2 1 0,-1-1 0,9 1 0,-1 0 0,-2-1 0,-1 1 0,0 0 0,1 0 0,0 1 0,-6-1 0,0 1 0,1-1 0,-1 1 0,1 0 0,-1 0 0,0 0 0,-1 0 0,5 1 0,-1 0 0,1 0 0,-1 0 0,-1 0 0,0 1 0,0-1 0,4 1 0,-1 0 0,-1 0 0,0 1 0,-1-1 0,0 1 0,4 0 0,-1 1 0,-1 0 0,1-1 0,1 1 0,-4 0 0,2-1 0,1 1 0,-1-1 0,-1 0 0,-3 0 0,-1-1 0,-3 0 0,-1 0 0,1 0 0,4-1 0,-1 0 0,3 0 0,2 1 0,1-1 0,-1-1 0,-2 1 0,-4-1 0,10-1 0,-5 0 0,-1 0 0,4-1 0,-10 1 0,1-1 0,2 1 0,0-1 0,-1 0 0,-3 1 0,10-1 0,-2-1 0,-1 1 0,2 1 0,-6-1 0,0 1 0,1-1 0,1 1 0,0 0 0,3-1 0,1 1 0,1 0 0,0 0 0,0 0 0,-9-1 0,1 1 0,0 0 0,0-1 0,0 1 0,1 0 0,0-1 0,1 1 0,0-1 0,0 1 0,-1-1 0,0 1 0,5-1 0,0 0 0,-1 0 0,-1 0 0,0 0 0,-3 0 0,-1 0 0,0 0 0,-1 0 0,0 0 0,7 0 0,-1 0 0,-1 0 0,-1 0 0,-5 0 0,-1 0 0,0 0 0,-1 0 0,0 0 0,0 0 0,-1 0 0,0 0 0,13 0 0,-1 0 0,-1 0 0,0 0 0,-1 0 0,0 0 0,-5 0 0,0 0 0,2-1 0,-3 0 0,2-1 0,-1 1 0,-2-1 0,-2 1 0,-3-1 0,1 1 0,10-2 0,1 0 0,-5 1 0,-9-1 0,-1 1 0,12 0 0,2 0 0,-5 0 0,6 0 0,-11 1 0,7 0 0,2 1 0,1-1 0,-4 1 0,3-1 0,-2 1 0,0-1 0,3 1 0,-6 0 0,3 0 0,2 0 0,-1 0 0,-1 0 0,-2 0 0,8 0 0,-2-1 0,-1 0 0,0 0 0,1 1 0,0-1 0,0 0 0,2 0 0,-4 0 0,3 1 0,-1-1 0,0 0 0,-2 1 0,0-1 0,-1 0 0,-1 0 0,3 1 0,1 0 0,3 1 0,1 0 0,-3 0 0,-6 0 0,-2 1 0,-6 0 0,0 0 0,5 0 0,0 1 0,-6 1 0,17 4 0,-4-2 0,2 0 0,-1-3 0,-6 0 0,-12-2 0,-10-1 0,-9 0 0,-4 0 0,-2 0 0,6 0 0,0 0 0,6 0 0,-3 0 0,1 0 0,-3 0 0,3 0 0,4 0 0,9 2 0,13 0 0,5-1 0,3 0 0,-21 0 0,-1 1 0,18-2 0,-4 1 0,-16 2 0,-8 0 0,-4 0 0,-3-1 0,1 2 0,-6-3 0,1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6.6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11696 1908 16383,'-13'19'0,"2"-1"0,11-1 0,0 23 0,0-12 0,0 2 0,0 6 0,0 1 0,0-2 0,0-1 0,0-6 0,2-1 0,8 20 0,4-22 0,3-1 0,9 8 0,4 1 0,-6-8 0,1 2 0,2 0 0,9 11 0,2 3 0,-3-4 0,-1-1 0,-2-2 0,5 7 0,-5-8 0,-12-18 0,-2-9 0,10-6 0,3-2 0,-3-2 0,2-3 0,6-1 0,3-2 0,-3-1 0,-2-4 0,-2-3 0,5-4 0,-4-3 0,-15 1 0,-4-2 0,6-20 0,-3-4 0,-7 12 0,-3-3 0,1 0 0,-1-5 0,-3 0 0,-5 2 0,-4-1 0,-1-1 0,-1 5 0,-1-2 0,-1 0 0,-1 0 0,-1-2 0,-2 0 0,-1 1 0,0 0 0,-1 5 0,0 1 0,-1 1 0,0 2 0,-3-1 0,1 3 0,-1 3 0,-2 0 0,0 6 0,-10-2 0,5 22 0,-1 5 0,-5 2 0,-11 3 0,30 0 0,12-2 0,18 10 0,-2-5 0,30 14 0,-12-10 0,13 7 0,-13-3 0,0 12 0,-13-4 0,0 15 0,-7 3 0,-6-16 0,0 3 0,0 3 0,-1 1 0,1 6 0,-2 0 0,1 4 0,-1 0 0,-2-1 0,-1 0 0,0 7 0,-1 0 0,0-3 0,-1 1 0,0-13 0,0 2 0,0 1 0,0 7 0,0 3 0,0 2 0,0-6 0,0 1 0,0 1 0,-1 3 0,1-4 0,-2 2 0,1 1 0,-1 1 0,-1 0 0,0-4 0,0 1 0,0 1 0,-2-1 0,1 1 0,-1 0 0,0 0 0,-1 1 0,0-1 0,0 1 0,-1-1 0,-1-1 0,-1 7 0,0-2 0,-1 0 0,-2 1 0,-1 2 0,1-9 0,-1 2 0,-2 1 0,0-1 0,0 0 0,0-1 0,0-3 0,-1 3 0,1-2 0,0-2 0,-1 0 0,-1 2 0,-1-1 0,0 1 0,-1 1 0,-1 0 0,1-4 0,1-3 0,-6 10 0,0-6 0,1-3 0,-7 8 0,0-7 0,5-13 0,0-5 0,-16 0 0,-10-20 0,13-11 0,-6-6 0,1-1 0,4 1 0,2-2 0,-3-2 0,-1-1 0,-4-2 0,1-2 0,4 1 0,0-3 0,3-1 0,2 0 0,4 1 0,2 0 0,3-2 0,-2-10 0,7-2 0,5-1 0,6-4 0,6 2 0,4-4 0,2 3 0,2-5 0,3 2 0,1-9 0,2 7 0,9 15 0,-8 22 0,-5 10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7.5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13008 2188 16383,'0'36'0,"0"0"0,0 14 0,0 5 0,0-15 0,0 4 0,0 0 0,0-3 0,0 0 0,0-2 0,0-2 0,0 21 0,0-12 0,0-30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8.0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13110 1696 16383,'0'0'0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39.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13449 2053 16383,'28'0'0,"-1"0"0,18 0 0,1 0 0,-9 0 0,0 0 0,6 0 0,-4 0 0,-9 0 0,-10 0 0,-11 0 0,6 0 0,-7 0 0,4 0 0,1 0 0,24 0 0,-8 0 0,1-1 0,1 1 0,4-2 0,12-1 0,-11-1 0,-8 1 0,0 1 0,14-2 0,-13 1 0,-3 1 0,-5 0 0,-4 1 0,-9 1 0,11 0 0,10-2 0,22-4 0,-14 1 0,-3-1 0,-25 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5:41.1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14302 1256 16383,'0'37'0,"0"-1"0,0 0 0,0-2 0,0 19 0,0-4 0,0-19 0,0 0 0,0 3 0,0 1 0,-1 4 0,-2 3 0,-2 5 0,-1 5 0,0-1 0,0-6 0,0-1 0,-1 2 0,1-1 0,-2 4 0,1-1 0,0-1 0,2-5 0,0-1 0,0 0 0,1 0 0,-2 12 0,1 0 0,0-2 0,1-7 0,1-1 0,0 0 0,0-3 0,1 1 0,0-6 0,0-5 0,1-2 0,-1 4 0,2-1 0,0 5 0,1 12 0,3-12 0,2-8 0,2-18 0,1-7 0,3-2 0,1-2 0,2-1 0,-1-1 0,-1-1 0,8 1 0,10 2 0,15 1 0,-18 1 0,1 0 0,4 1 0,0 1 0,8 0 0,-3 2 0,-26-1 0,7 3 0,4 0 0,10 3 0,-10-4 0,-4-1 0,-16-4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6:03.0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4532 8675 16383,'37'0'0,"1"0"0,-1 0 0,4 0 0,2 0 0,4 0 0,-1 0 0,5 0 0,3 0 0,0 0 0,-2 0 0,-6 0 0,-1 0 0,-1 0 0,2 0 0,2 0 0,1 1 0,3-1 0,2 1 0,-1 0 0,-2 0 0,-3 1 0,7 0 0,-3 1 0,-1 0 0,-2 1 0,-4 0 0,0 0 0,-2 1 0,-1 0 0,5 1 0,-2 1 0,-1 0 0,-4-1 0,-2 0 0,0-1 0,13 3 0,0-1 0,-3 0 0,1-1 0,-1 1 0,1-1 0,1-1 0,1 0 0,-1-1 0,3 0 0,-11-2 0,4-1 0,0 0 0,-5 0 0,7 0 0,0 0 0,-2-1 0,3 0 0,-10 0 0,-9 0 0,-15 0 0,-8-1 0,-7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6:32.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4786 10642 16383,'32'0'0,"-1"0"0,16 0 0,1 0 0,-15 0 0,4 0 0,7 0 0,8 0 0,3 0 0,-5 0 0,-5 0 0,-3 0 0,4 0 0,-5 0 0,3 1 0,2-1 0,-1 1 0,-4 0 0,9 0 0,-4 1 0,-1 0 0,-3 1 0,-1 0 0,-3-1 0,9 2 0,-4 0 0,-9-1 0,-4-1 0,9 1 0,-12-1 0,-10-1 0,0 0 0,-6-1 0,-1 0 0,1 0 0,3 0 0,8 0 0,5 0 0,3 0 0,15 2 0,-12-1 0,-2 0 0,0 1 0,-9-1 0,-16-1 0,-4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6:36.5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4936 11376 16383,'48'0'0,"-23"0"0,5 0 0,10 0 0,8 0 0,3 0 0,-2 0 0,-7 0 0,-1 0 0,1 0 0,4 0 0,-2 0 0,3 0 0,3 0 0,0 0 0,-2 0 0,-3 0 0,7 0 0,-2 0 0,-2 0 0,-1 0 0,-5 0 0,-1 0 0,-1 0 0,-2 0 0,2 0 0,-2 0 0,-3 0 0,5 0 0,-6 1 0,4 1 0,-22 0 0,-8 0 0,-5-1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6:39.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6683 11345 16383,'39'0'0,"1"0"0,3 0 0,5 0 0,5 0 0,-9 0 0,3 0 0,2 0 0,3 0 0,0 0 0,-8 0 0,2 0 0,1 0 0,1 0 0,1 0 0,-1 0 0,1 0 0,2 0 0,0 0 0,1 0 0,0 0 0,0 0 0,2 0 0,1 0 0,-4 0 0,2 0 0,2 0 0,0 0 0,0 0 0,0 0 0,-2 0 0,-2 0 0,-2 0 0,4 0 0,-2 0 0,-3 0 0,0 0 0,0 0 0,2 0 0,-2 0 0,2 0 0,1 0 0,-1 0 0,-2 0 0,-4 0 0,-6 0 0,6 0 0,-8 0 0,-2 0 0,6 0 0,-4 0 0,6 0 0,-24 0 0,-6 0 0,-9 0 0,1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3T10:08:20.1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11428 10085 16383,'45'0'0,"-1"0"0,-9 0 0,1 0 0,0 0 0,1 0 0,1 0 0,1 0 0,5 0 0,3 0 0,-1 0 0,4 0 0,0 0 0,-1 0 0,-2 0 0,-1 0 0,0 0 0,2 0 0,0 0 0,0 0 0,-2 0 0,-2 0 0,4-1 0,-1 0 0,3-1 0,1 0 0,-3 1 0,3-1 0,-2 1 0,1-1 0,-7 0 0,2 0 0,-2 1 0,-5-1 0,6 0 0,-6 1 0,12-1 0,-23 1 0,-9-2 0,-4 0 0,24-8 0,-5 1 0,14-6 0,-16 6 0,-7-1 0,-13 3 0,-3 2 0,-20-9 0,0 3 0,-22-22 0,9 9 0,3 1 0,10 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5527F-5222-D542-91A1-4B3BC370AA00}" type="datetimeFigureOut">
              <a:rPr kumimoji="1" lang="zh-CN" altLang="en-US" smtClean="0"/>
              <a:t>2023/1/13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509D1-5798-4544-9FDE-6C09B984073F}" type="slidenum">
              <a:rPr kumimoji="1" lang="zh-CN" altLang="en-US" smtClean="0"/>
              <a:t>‹#›</a:t>
            </a:fld>
            <a:endParaRPr kumimoji="1" lang="zh-CN" altLang="en-US"/>
          </a:p>
        </p:txBody>
      </p:sp>
    </p:spTree>
    <p:extLst>
      <p:ext uri="{BB962C8B-B14F-4D97-AF65-F5344CB8AC3E}">
        <p14:creationId xmlns:p14="http://schemas.microsoft.com/office/powerpoint/2010/main" val="34933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zhihu.com/search?q=%E6%AD%A3%E6%A0%B7%E6%9C%AC&amp;search_source=Entity&amp;hybrid_search_source=Entity&amp;hybrid_search_extra=%7B%22sourceType%22%3A%22answer%22%2C%22sourceId%22%3A91694636%7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通过未发生的条件来推理可能的结果，就是反事实推理的问题</a:t>
            </a:r>
            <a:endParaRPr lang="en-US" altLang="zh-CN" b="0" i="0" dirty="0">
              <a:solidFill>
                <a:srgbClr val="121212"/>
              </a:solidFill>
              <a:effectLst/>
              <a:latin typeface="-apple-system"/>
            </a:endParaRPr>
          </a:p>
          <a:p>
            <a:endParaRPr kumimoji="1" lang="en-US" altLang="zh-CN" b="0" i="0" dirty="0">
              <a:solidFill>
                <a:srgbClr val="121212"/>
              </a:solidFill>
              <a:effectLst/>
              <a:latin typeface="-apple-system"/>
            </a:endParaRPr>
          </a:p>
          <a:p>
            <a:r>
              <a:rPr kumimoji="1" lang="zh-CN" altLang="en-US" b="0" i="0" dirty="0">
                <a:solidFill>
                  <a:srgbClr val="121212"/>
                </a:solidFill>
                <a:effectLst/>
                <a:latin typeface="-apple-system"/>
              </a:rPr>
              <a:t>先使用观察数据构建模型，获得变量，然后控制变量并通过外部干预目标变量，来获得干预后的</a:t>
            </a:r>
            <a:r>
              <a:rPr kumimoji="1" lang="en-US" altLang="zh-CN" b="0" i="0" dirty="0">
                <a:solidFill>
                  <a:srgbClr val="121212"/>
                </a:solidFill>
                <a:effectLst/>
                <a:latin typeface="-apple-system"/>
              </a:rPr>
              <a:t>Y</a:t>
            </a:r>
            <a:r>
              <a:rPr kumimoji="1" lang="zh-CN" altLang="en-US" b="0" i="0" dirty="0">
                <a:solidFill>
                  <a:srgbClr val="121212"/>
                </a:solidFill>
                <a:effectLst/>
                <a:latin typeface="-apple-system"/>
              </a:rPr>
              <a:t>值和更新后的别的变量值</a:t>
            </a:r>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3</a:t>
            </a:fld>
            <a:endParaRPr kumimoji="1" lang="zh-CN" altLang="en-US"/>
          </a:p>
        </p:txBody>
      </p:sp>
    </p:spTree>
    <p:extLst>
      <p:ext uri="{BB962C8B-B14F-4D97-AF65-F5344CB8AC3E}">
        <p14:creationId xmlns:p14="http://schemas.microsoft.com/office/powerpoint/2010/main" val="3924221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22</a:t>
            </a:fld>
            <a:endParaRPr kumimoji="1" lang="zh-CN" altLang="en-US"/>
          </a:p>
        </p:txBody>
      </p:sp>
    </p:spTree>
    <p:extLst>
      <p:ext uri="{BB962C8B-B14F-4D97-AF65-F5344CB8AC3E}">
        <p14:creationId xmlns:p14="http://schemas.microsoft.com/office/powerpoint/2010/main" val="215994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无标签数据的目的是，避免影响到干净的分类器，但是同时让它发挥作用，学到更好的表征，从表征层面上拉远类间的距离</a:t>
            </a:r>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23</a:t>
            </a:fld>
            <a:endParaRPr kumimoji="1" lang="zh-CN" altLang="en-US"/>
          </a:p>
        </p:txBody>
      </p:sp>
    </p:spTree>
    <p:extLst>
      <p:ext uri="{BB962C8B-B14F-4D97-AF65-F5344CB8AC3E}">
        <p14:creationId xmlns:p14="http://schemas.microsoft.com/office/powerpoint/2010/main" val="1152313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无标签数据的目的是，避免影响到干净的分类器，但是同时让它发挥作用，学到更好的表征，从表征层面上拉远类间的距离</a:t>
            </a:r>
            <a:endParaRPr kumimoji="1" lang="en-US" altLang="zh-CN" dirty="0"/>
          </a:p>
          <a:p>
            <a:r>
              <a:rPr kumimoji="1" lang="zh-CN" altLang="en-US" dirty="0"/>
              <a:t>先最大化</a:t>
            </a:r>
            <a:r>
              <a:rPr kumimoji="1" lang="en-US" altLang="zh-CN" dirty="0"/>
              <a:t>pseudo</a:t>
            </a:r>
            <a:r>
              <a:rPr kumimoji="1" lang="zh-CN" altLang="en-US" dirty="0"/>
              <a:t> </a:t>
            </a:r>
            <a:r>
              <a:rPr kumimoji="1" lang="en-US" altLang="zh-CN" dirty="0"/>
              <a:t>head</a:t>
            </a:r>
            <a:r>
              <a:rPr kumimoji="1" lang="zh-CN" altLang="en-US" dirty="0"/>
              <a:t>的输出混淆度 </a:t>
            </a:r>
            <a:r>
              <a:rPr kumimoji="1" lang="en-US" altLang="zh-CN" dirty="0"/>
              <a:t>–</a:t>
            </a:r>
            <a:r>
              <a:rPr kumimoji="1" lang="zh-CN" altLang="en-US" dirty="0"/>
              <a:t> </a:t>
            </a:r>
            <a:r>
              <a:rPr kumimoji="1" lang="en-US" altLang="zh-CN" dirty="0"/>
              <a:t>labeled</a:t>
            </a:r>
            <a:r>
              <a:rPr kumimoji="1" lang="zh-CN" altLang="en-US" dirty="0"/>
              <a:t> </a:t>
            </a:r>
            <a:r>
              <a:rPr kumimoji="1" lang="en-US" altLang="zh-CN" dirty="0"/>
              <a:t>data</a:t>
            </a:r>
            <a:r>
              <a:rPr kumimoji="1" lang="zh-CN" altLang="en-US" dirty="0"/>
              <a:t>的</a:t>
            </a:r>
            <a:r>
              <a:rPr kumimoji="1" lang="en-US" altLang="zh-CN" dirty="0"/>
              <a:t>head</a:t>
            </a:r>
            <a:r>
              <a:rPr kumimoji="1" lang="zh-CN" altLang="en-US" dirty="0"/>
              <a:t>，相当于让前者混乱，后者能学好</a:t>
            </a:r>
            <a:endParaRPr kumimoji="1" lang="en-US" altLang="zh-CN" dirty="0"/>
          </a:p>
          <a:p>
            <a:r>
              <a:rPr kumimoji="1" lang="zh-CN" altLang="en-US" dirty="0"/>
              <a:t>然后再最小化这种情况出现次数，有一些对抗的思路在里面</a:t>
            </a:r>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24</a:t>
            </a:fld>
            <a:endParaRPr kumimoji="1" lang="zh-CN" altLang="en-US"/>
          </a:p>
        </p:txBody>
      </p:sp>
    </p:spTree>
    <p:extLst>
      <p:ext uri="{BB962C8B-B14F-4D97-AF65-F5344CB8AC3E}">
        <p14:creationId xmlns:p14="http://schemas.microsoft.com/office/powerpoint/2010/main" val="173925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精确率</a:t>
            </a:r>
            <a:r>
              <a:rPr lang="zh-CN" altLang="en-US" dirty="0"/>
              <a:t>是针对我们</a:t>
            </a:r>
            <a:r>
              <a:rPr lang="zh-CN" altLang="en-US" b="1" dirty="0"/>
              <a:t>预测结果</a:t>
            </a:r>
            <a:r>
              <a:rPr lang="zh-CN" altLang="en-US" dirty="0"/>
              <a:t>而言的，它表示的是预测为正的样本中有多少是真正的</a:t>
            </a:r>
            <a:r>
              <a:rPr lang="zh-CN" altLang="en-US" dirty="0">
                <a:hlinkClick r:id="rId3"/>
              </a:rPr>
              <a:t>正样本</a:t>
            </a:r>
            <a:r>
              <a:rPr lang="zh-CN" altLang="en-US" dirty="0"/>
              <a:t>。那么预测为正就有两种可能了，一种就是把正类预测为正类</a:t>
            </a:r>
            <a:r>
              <a:rPr lang="en-US" altLang="zh-CN" dirty="0"/>
              <a:t>(</a:t>
            </a:r>
            <a:r>
              <a:rPr lang="en" altLang="zh-CN" dirty="0"/>
              <a:t>TP)</a:t>
            </a:r>
            <a:r>
              <a:rPr lang="zh-CN" altLang="en" dirty="0"/>
              <a:t>，</a:t>
            </a:r>
            <a:r>
              <a:rPr lang="zh-CN" altLang="en-US" dirty="0"/>
              <a:t>另一种就是把负类预测为正类</a:t>
            </a:r>
            <a:r>
              <a:rPr lang="en-US" altLang="zh-CN" dirty="0"/>
              <a:t>(</a:t>
            </a:r>
            <a:r>
              <a:rPr lang="en" altLang="zh-CN" dirty="0"/>
              <a:t>FP)</a:t>
            </a:r>
            <a:r>
              <a:rPr lang="zh-CN" altLang="en" dirty="0"/>
              <a:t>，</a:t>
            </a:r>
            <a:r>
              <a:rPr lang="zh-CN" altLang="en-US" dirty="0"/>
              <a:t>也就是</a:t>
            </a:r>
            <a:br>
              <a:rPr lang="zh-CN" altLang="en-US" dirty="0"/>
            </a:br>
            <a:r>
              <a:rPr lang="en" altLang="zh-CN" dirty="0">
                <a:effectLst/>
              </a:rPr>
              <a:t>P=TPTP+FP</a:t>
            </a:r>
            <a:r>
              <a:rPr lang="en" altLang="zh-CN" dirty="0"/>
              <a:t>P = \frac{TP}{TP+FP}P = \frac{TP}{TP+FP}</a:t>
            </a:r>
            <a:br>
              <a:rPr lang="en" altLang="zh-CN" dirty="0"/>
            </a:br>
            <a:r>
              <a:rPr lang="zh-CN" altLang="en-US" dirty="0"/>
              <a:t>而</a:t>
            </a:r>
            <a:r>
              <a:rPr lang="zh-CN" altLang="en-US" b="1" dirty="0"/>
              <a:t>召回率</a:t>
            </a:r>
            <a:r>
              <a:rPr lang="zh-CN" altLang="en-US" dirty="0"/>
              <a:t>是针对我们原来的</a:t>
            </a:r>
            <a:r>
              <a:rPr lang="zh-CN" altLang="en-US" b="1" dirty="0"/>
              <a:t>样本</a:t>
            </a:r>
            <a:r>
              <a:rPr lang="zh-CN" altLang="en-US" dirty="0"/>
              <a:t>而言的，它表示的是样本中的正例有多少被预测正确了。那也有两种可能，一种是把原来的正类预测成正类</a:t>
            </a:r>
            <a:r>
              <a:rPr lang="en-US" altLang="zh-CN" dirty="0"/>
              <a:t>(</a:t>
            </a:r>
            <a:r>
              <a:rPr lang="en" altLang="zh-CN" dirty="0"/>
              <a:t>TP)</a:t>
            </a:r>
            <a:r>
              <a:rPr lang="zh-CN" altLang="en" dirty="0"/>
              <a:t>，</a:t>
            </a:r>
            <a:r>
              <a:rPr lang="zh-CN" altLang="en-US" dirty="0"/>
              <a:t>另一种就是把原来的正类预测为负类</a:t>
            </a:r>
            <a:r>
              <a:rPr lang="en-US" altLang="zh-CN" dirty="0"/>
              <a:t>(</a:t>
            </a:r>
            <a:r>
              <a:rPr lang="en" altLang="zh-CN" dirty="0"/>
              <a:t>FN)</a:t>
            </a:r>
            <a:r>
              <a:rPr lang="zh-CN" altLang="en" dirty="0"/>
              <a:t>。</a:t>
            </a:r>
            <a:br>
              <a:rPr lang="zh-CN" altLang="en" dirty="0"/>
            </a:br>
            <a:r>
              <a:rPr lang="en" altLang="zh-CN" dirty="0">
                <a:effectLst/>
              </a:rPr>
              <a:t>R=TPTP+FN</a:t>
            </a:r>
            <a:r>
              <a:rPr lang="en" altLang="zh-CN" dirty="0"/>
              <a:t>R = \frac{TP}{TP+FN}R = \frac{TP}{TP+FN}</a:t>
            </a: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4</a:t>
            </a:fld>
            <a:endParaRPr kumimoji="1" lang="zh-CN" altLang="en-US"/>
          </a:p>
        </p:txBody>
      </p:sp>
    </p:spTree>
    <p:extLst>
      <p:ext uri="{BB962C8B-B14F-4D97-AF65-F5344CB8AC3E}">
        <p14:creationId xmlns:p14="http://schemas.microsoft.com/office/powerpoint/2010/main" val="11539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简单来说，反事实逻辑可以用程序中的</a:t>
            </a:r>
            <a:r>
              <a:rPr lang="en" altLang="zh-CN" b="0" i="0" dirty="0">
                <a:solidFill>
                  <a:srgbClr val="121212"/>
                </a:solidFill>
                <a:effectLst/>
                <a:latin typeface="-apple-system"/>
              </a:rPr>
              <a:t>IF(</a:t>
            </a:r>
            <a:r>
              <a:rPr lang="zh-CN" altLang="en-US" b="0" i="0" dirty="0">
                <a:solidFill>
                  <a:srgbClr val="121212"/>
                </a:solidFill>
                <a:effectLst/>
                <a:latin typeface="-apple-system"/>
              </a:rPr>
              <a:t>如果</a:t>
            </a:r>
            <a:r>
              <a:rPr lang="en-US" altLang="zh-CN" b="0" i="0" dirty="0">
                <a:solidFill>
                  <a:srgbClr val="121212"/>
                </a:solidFill>
                <a:effectLst/>
                <a:latin typeface="-apple-system"/>
              </a:rPr>
              <a:t>)</a:t>
            </a:r>
            <a:r>
              <a:rPr lang="zh-CN" altLang="en-US" b="0" i="0" dirty="0">
                <a:solidFill>
                  <a:srgbClr val="121212"/>
                </a:solidFill>
                <a:effectLst/>
                <a:latin typeface="-apple-system"/>
              </a:rPr>
              <a:t>来表达。比如，如果小明今天去了天安门，他就会看到天安门城楼。这句话表明在真实世界中小明没有去天安门。我们假设了一件事情，在假设的这件事情上，小明如果发生了这个动作，就会有一个结果</a:t>
            </a:r>
            <a:r>
              <a:rPr lang="en-US" altLang="zh-CN" b="0" i="0" dirty="0">
                <a:solidFill>
                  <a:srgbClr val="121212"/>
                </a:solidFill>
                <a:effectLst/>
                <a:latin typeface="-apple-system"/>
              </a:rPr>
              <a:t>(</a:t>
            </a:r>
            <a:r>
              <a:rPr lang="zh-CN" altLang="en-US" b="0" i="0" dirty="0">
                <a:solidFill>
                  <a:srgbClr val="121212"/>
                </a:solidFill>
                <a:effectLst/>
                <a:latin typeface="-apple-system"/>
              </a:rPr>
              <a:t>看见天安门</a:t>
            </a:r>
            <a:r>
              <a:rPr lang="en-US" altLang="zh-CN" b="0" i="0" dirty="0">
                <a:solidFill>
                  <a:srgbClr val="121212"/>
                </a:solidFill>
                <a:effectLst/>
                <a:latin typeface="-apple-system"/>
              </a:rPr>
              <a:t>)</a:t>
            </a:r>
            <a:r>
              <a:rPr lang="zh-CN" altLang="en-US" b="0" i="0" dirty="0">
                <a:solidFill>
                  <a:srgbClr val="121212"/>
                </a:solidFill>
                <a:effectLst/>
                <a:latin typeface="-apple-system"/>
              </a:rPr>
              <a:t>。假设小明的动作就叫反事实逻辑， 反事实逻辑里有个显著推断，这个显著推断显然是我们之前的经验起作用了，这个经验（规律）怎么来的呢？也许是我自己去过天安门看到了天安门城楼，也许我看到电视上别人去了天安门并且也看到了城楼。这些经验可以是我们观察到的，也可以是别人告诉我们的。</a:t>
            </a:r>
            <a:endParaRPr lang="en-US" altLang="zh-CN" b="0" i="0" dirty="0">
              <a:solidFill>
                <a:srgbClr val="121212"/>
              </a:solidFill>
              <a:effectLst/>
              <a:latin typeface="-apple-system"/>
            </a:endParaRPr>
          </a:p>
          <a:p>
            <a:r>
              <a:rPr lang="zh-CN" altLang="en-US" b="0" i="0" dirty="0">
                <a:solidFill>
                  <a:srgbClr val="3F3F3F"/>
                </a:solidFill>
                <a:effectLst/>
                <a:latin typeface="Helvetica Neue" panose="02000503000000020004" pitchFamily="2" charset="0"/>
              </a:rPr>
              <a:t>模型对这个样本预测成这一类的概率相比动量平均结果增大的部分，再拿来生成伪标签</a:t>
            </a:r>
            <a:endParaRPr lang="en-US" altLang="zh-CN" b="0" i="0" dirty="0">
              <a:solidFill>
                <a:srgbClr val="3F3F3F"/>
              </a:solidFill>
              <a:effectLst/>
              <a:latin typeface="Helvetica Neue" panose="02000503000000020004" pitchFamily="2" charset="0"/>
            </a:endParaRPr>
          </a:p>
          <a:p>
            <a:r>
              <a:rPr lang="zh-CN" altLang="en-US" b="0" i="0" dirty="0">
                <a:solidFill>
                  <a:srgbClr val="121212"/>
                </a:solidFill>
                <a:effectLst/>
                <a:latin typeface="-apple-system"/>
              </a:rPr>
              <a:t>模型对样本 </a:t>
            </a:r>
            <a:r>
              <a:rPr lang="en" altLang="zh-CN" b="0" i="0" dirty="0">
                <a:solidFill>
                  <a:srgbClr val="121212"/>
                </a:solidFill>
                <a:effectLst/>
                <a:latin typeface="-apple-system"/>
              </a:rPr>
              <a:t>Ai </a:t>
            </a:r>
            <a:r>
              <a:rPr lang="zh-CN" altLang="en-US" b="0" i="0" dirty="0">
                <a:solidFill>
                  <a:srgbClr val="121212"/>
                </a:solidFill>
                <a:effectLst/>
                <a:latin typeface="-apple-system"/>
              </a:rPr>
              <a:t>的预测，受到样本和模型自身偏差的影响。模型自身偏差可能指模型本身倾向于把大部分的样本预测做几个主体类。那我们想知道单独由这个样本本身引起的预测</a:t>
            </a:r>
            <a:r>
              <a:rPr lang="en-US" altLang="zh-CN" b="0" i="0" dirty="0">
                <a:solidFill>
                  <a:srgbClr val="121212"/>
                </a:solidFill>
                <a:effectLst/>
                <a:latin typeface="-apple-system"/>
              </a:rPr>
              <a:t>(</a:t>
            </a:r>
            <a:r>
              <a:rPr lang="zh-CN" altLang="en-US" b="0" i="0" dirty="0">
                <a:solidFill>
                  <a:srgbClr val="121212"/>
                </a:solidFill>
                <a:effectLst/>
                <a:latin typeface="-apple-system"/>
              </a:rPr>
              <a:t>也就是直接原因，</a:t>
            </a:r>
            <a:r>
              <a:rPr lang="en" altLang="zh-CN" b="0" i="0" dirty="0">
                <a:solidFill>
                  <a:srgbClr val="121212"/>
                </a:solidFill>
                <a:effectLst/>
                <a:latin typeface="-apple-system"/>
              </a:rPr>
              <a:t>direct effect)</a:t>
            </a:r>
            <a:r>
              <a:rPr lang="zh-CN" altLang="en" b="0" i="0" dirty="0">
                <a:solidFill>
                  <a:srgbClr val="121212"/>
                </a:solidFill>
                <a:effectLst/>
                <a:latin typeface="-apple-system"/>
              </a:rPr>
              <a:t>，</a:t>
            </a:r>
            <a:r>
              <a:rPr lang="zh-CN" altLang="en-US" b="0" i="0" dirty="0">
                <a:solidFill>
                  <a:srgbClr val="121212"/>
                </a:solidFill>
                <a:effectLst/>
                <a:latin typeface="-apple-system"/>
              </a:rPr>
              <a:t>就做需要做一个</a:t>
            </a:r>
            <a:r>
              <a:rPr lang="en" altLang="zh-CN" b="0" i="0" dirty="0">
                <a:solidFill>
                  <a:srgbClr val="121212"/>
                </a:solidFill>
                <a:effectLst/>
                <a:latin typeface="-apple-system"/>
              </a:rPr>
              <a:t>counterfactual</a:t>
            </a:r>
            <a:r>
              <a:rPr lang="zh-CN" altLang="en-US" b="0" i="0" dirty="0">
                <a:solidFill>
                  <a:srgbClr val="121212"/>
                </a:solidFill>
                <a:effectLst/>
                <a:latin typeface="-apple-system"/>
              </a:rPr>
              <a:t>推理</a:t>
            </a:r>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9</a:t>
            </a:fld>
            <a:endParaRPr kumimoji="1" lang="zh-CN" altLang="en-US"/>
          </a:p>
        </p:txBody>
      </p:sp>
    </p:spTree>
    <p:extLst>
      <p:ext uri="{BB962C8B-B14F-4D97-AF65-F5344CB8AC3E}">
        <p14:creationId xmlns:p14="http://schemas.microsoft.com/office/powerpoint/2010/main" val="257892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简单来说，反事实逻辑可以用程序中的</a:t>
            </a:r>
            <a:r>
              <a:rPr lang="en" altLang="zh-CN" b="0" i="0" dirty="0">
                <a:solidFill>
                  <a:srgbClr val="121212"/>
                </a:solidFill>
                <a:effectLst/>
                <a:latin typeface="-apple-system"/>
              </a:rPr>
              <a:t>IF(</a:t>
            </a:r>
            <a:r>
              <a:rPr lang="zh-CN" altLang="en-US" b="0" i="0" dirty="0">
                <a:solidFill>
                  <a:srgbClr val="121212"/>
                </a:solidFill>
                <a:effectLst/>
                <a:latin typeface="-apple-system"/>
              </a:rPr>
              <a:t>如果</a:t>
            </a:r>
            <a:r>
              <a:rPr lang="en-US" altLang="zh-CN" b="0" i="0" dirty="0">
                <a:solidFill>
                  <a:srgbClr val="121212"/>
                </a:solidFill>
                <a:effectLst/>
                <a:latin typeface="-apple-system"/>
              </a:rPr>
              <a:t>)</a:t>
            </a:r>
            <a:r>
              <a:rPr lang="zh-CN" altLang="en-US" b="0" i="0" dirty="0">
                <a:solidFill>
                  <a:srgbClr val="121212"/>
                </a:solidFill>
                <a:effectLst/>
                <a:latin typeface="-apple-system"/>
              </a:rPr>
              <a:t>来表达。比如，如果小明今天去了天安门，他就会看到天安门城楼。这句话表明在真实世界中小明没有去天安门。我们假设了一件事情，在假设的这件事情上，小明如果发生了这个动作，就会有一个结果</a:t>
            </a:r>
            <a:r>
              <a:rPr lang="en-US" altLang="zh-CN" b="0" i="0" dirty="0">
                <a:solidFill>
                  <a:srgbClr val="121212"/>
                </a:solidFill>
                <a:effectLst/>
                <a:latin typeface="-apple-system"/>
              </a:rPr>
              <a:t>(</a:t>
            </a:r>
            <a:r>
              <a:rPr lang="zh-CN" altLang="en-US" b="0" i="0" dirty="0">
                <a:solidFill>
                  <a:srgbClr val="121212"/>
                </a:solidFill>
                <a:effectLst/>
                <a:latin typeface="-apple-system"/>
              </a:rPr>
              <a:t>看见天安门</a:t>
            </a:r>
            <a:r>
              <a:rPr lang="en-US" altLang="zh-CN" b="0" i="0" dirty="0">
                <a:solidFill>
                  <a:srgbClr val="121212"/>
                </a:solidFill>
                <a:effectLst/>
                <a:latin typeface="-apple-system"/>
              </a:rPr>
              <a:t>)</a:t>
            </a:r>
            <a:r>
              <a:rPr lang="zh-CN" altLang="en-US" b="0" i="0" dirty="0">
                <a:solidFill>
                  <a:srgbClr val="121212"/>
                </a:solidFill>
                <a:effectLst/>
                <a:latin typeface="-apple-system"/>
              </a:rPr>
              <a:t>。假设小明的动作就叫反事实逻辑， 反事实逻辑里有个显著推断，这个显著推断显然是我们之前的经验起作用了，这个经验（规律）怎么来的呢？也许是我自己去过天安门看到了天安门城楼，也许我看到电视上别人去了天安门并且也看到了城楼。这些经验可以是我们观察到的，也可以是别人告诉我们的。</a:t>
            </a:r>
            <a:endParaRPr lang="en-US" altLang="zh-CN" b="0" i="0" dirty="0">
              <a:solidFill>
                <a:srgbClr val="121212"/>
              </a:solidFill>
              <a:effectLst/>
              <a:latin typeface="-apple-system"/>
            </a:endParaRPr>
          </a:p>
          <a:p>
            <a:r>
              <a:rPr lang="zh-CN" altLang="en-US" b="0" i="0" dirty="0">
                <a:solidFill>
                  <a:srgbClr val="3F3F3F"/>
                </a:solidFill>
                <a:effectLst/>
                <a:latin typeface="Helvetica Neue" panose="02000503000000020004" pitchFamily="2" charset="0"/>
              </a:rPr>
              <a:t>模型对这个样本预测成这一类的概率相比动量平均结果增大的部分，再拿来生成伪标签</a:t>
            </a:r>
            <a:endParaRPr lang="en-US" altLang="zh-CN" b="0" i="0" dirty="0">
              <a:solidFill>
                <a:srgbClr val="3F3F3F"/>
              </a:solidFill>
              <a:effectLst/>
              <a:latin typeface="Helvetica Neue" panose="02000503000000020004" pitchFamily="2" charset="0"/>
            </a:endParaRPr>
          </a:p>
          <a:p>
            <a:r>
              <a:rPr lang="zh-CN" altLang="en-US" b="0" i="0" dirty="0">
                <a:solidFill>
                  <a:srgbClr val="121212"/>
                </a:solidFill>
                <a:effectLst/>
                <a:latin typeface="-apple-system"/>
              </a:rPr>
              <a:t>模型对样本 </a:t>
            </a:r>
            <a:r>
              <a:rPr lang="en" altLang="zh-CN" b="0" i="0" dirty="0">
                <a:solidFill>
                  <a:srgbClr val="121212"/>
                </a:solidFill>
                <a:effectLst/>
                <a:latin typeface="-apple-system"/>
              </a:rPr>
              <a:t>Ai </a:t>
            </a:r>
            <a:r>
              <a:rPr lang="zh-CN" altLang="en-US" b="0" i="0" dirty="0">
                <a:solidFill>
                  <a:srgbClr val="121212"/>
                </a:solidFill>
                <a:effectLst/>
                <a:latin typeface="-apple-system"/>
              </a:rPr>
              <a:t>的预测，受到样本和模型自身偏差的影响。模型自身偏差可能指模型本身倾向于把大部分的样本预测做几个主体类。那我们想知道单独由这个样本本身引起的预测</a:t>
            </a:r>
            <a:r>
              <a:rPr lang="en-US" altLang="zh-CN" b="0" i="0" dirty="0">
                <a:solidFill>
                  <a:srgbClr val="121212"/>
                </a:solidFill>
                <a:effectLst/>
                <a:latin typeface="-apple-system"/>
              </a:rPr>
              <a:t>(</a:t>
            </a:r>
            <a:r>
              <a:rPr lang="zh-CN" altLang="en-US" b="0" i="0" dirty="0">
                <a:solidFill>
                  <a:srgbClr val="121212"/>
                </a:solidFill>
                <a:effectLst/>
                <a:latin typeface="-apple-system"/>
              </a:rPr>
              <a:t>也就是直接原因，</a:t>
            </a:r>
            <a:r>
              <a:rPr lang="en" altLang="zh-CN" b="0" i="0" dirty="0">
                <a:solidFill>
                  <a:srgbClr val="121212"/>
                </a:solidFill>
                <a:effectLst/>
                <a:latin typeface="-apple-system"/>
              </a:rPr>
              <a:t>direct effect)</a:t>
            </a:r>
            <a:r>
              <a:rPr lang="zh-CN" altLang="en" b="0" i="0" dirty="0">
                <a:solidFill>
                  <a:srgbClr val="121212"/>
                </a:solidFill>
                <a:effectLst/>
                <a:latin typeface="-apple-system"/>
              </a:rPr>
              <a:t>，</a:t>
            </a:r>
            <a:r>
              <a:rPr lang="zh-CN" altLang="en-US" b="0" i="0" dirty="0">
                <a:solidFill>
                  <a:srgbClr val="121212"/>
                </a:solidFill>
                <a:effectLst/>
                <a:latin typeface="-apple-system"/>
              </a:rPr>
              <a:t>就做需要做一个</a:t>
            </a:r>
            <a:r>
              <a:rPr lang="en" altLang="zh-CN" b="0" i="0" dirty="0">
                <a:solidFill>
                  <a:srgbClr val="121212"/>
                </a:solidFill>
                <a:effectLst/>
                <a:latin typeface="-apple-system"/>
              </a:rPr>
              <a:t>counterfactual</a:t>
            </a:r>
            <a:r>
              <a:rPr lang="zh-CN" altLang="en-US" b="0" i="0" dirty="0">
                <a:solidFill>
                  <a:srgbClr val="121212"/>
                </a:solidFill>
                <a:effectLst/>
                <a:latin typeface="-apple-system"/>
              </a:rPr>
              <a:t>推理</a:t>
            </a:r>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10</a:t>
            </a:fld>
            <a:endParaRPr kumimoji="1" lang="zh-CN" altLang="en-US"/>
          </a:p>
        </p:txBody>
      </p:sp>
    </p:spTree>
    <p:extLst>
      <p:ext uri="{BB962C8B-B14F-4D97-AF65-F5344CB8AC3E}">
        <p14:creationId xmlns:p14="http://schemas.microsoft.com/office/powerpoint/2010/main" val="312623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简单来说，反事实逻辑可以用程序中的</a:t>
            </a:r>
            <a:r>
              <a:rPr lang="en" altLang="zh-CN" b="0" i="0" dirty="0">
                <a:solidFill>
                  <a:srgbClr val="121212"/>
                </a:solidFill>
                <a:effectLst/>
                <a:latin typeface="-apple-system"/>
              </a:rPr>
              <a:t>IF(</a:t>
            </a:r>
            <a:r>
              <a:rPr lang="zh-CN" altLang="en-US" b="0" i="0" dirty="0">
                <a:solidFill>
                  <a:srgbClr val="121212"/>
                </a:solidFill>
                <a:effectLst/>
                <a:latin typeface="-apple-system"/>
              </a:rPr>
              <a:t>如果</a:t>
            </a:r>
            <a:r>
              <a:rPr lang="en-US" altLang="zh-CN" b="0" i="0" dirty="0">
                <a:solidFill>
                  <a:srgbClr val="121212"/>
                </a:solidFill>
                <a:effectLst/>
                <a:latin typeface="-apple-system"/>
              </a:rPr>
              <a:t>)</a:t>
            </a:r>
            <a:r>
              <a:rPr lang="zh-CN" altLang="en-US" b="0" i="0" dirty="0">
                <a:solidFill>
                  <a:srgbClr val="121212"/>
                </a:solidFill>
                <a:effectLst/>
                <a:latin typeface="-apple-system"/>
              </a:rPr>
              <a:t>来表达。比如，如果小明今天去了天安门，他就会看到天安门城楼。这句话表明在真实世界中小明没有去天安门。我们假设了一件事情，在假设的这件事情上，小明如果发生了这个动作，就会有一个结果</a:t>
            </a:r>
            <a:r>
              <a:rPr lang="en-US" altLang="zh-CN" b="0" i="0" dirty="0">
                <a:solidFill>
                  <a:srgbClr val="121212"/>
                </a:solidFill>
                <a:effectLst/>
                <a:latin typeface="-apple-system"/>
              </a:rPr>
              <a:t>(</a:t>
            </a:r>
            <a:r>
              <a:rPr lang="zh-CN" altLang="en-US" b="0" i="0" dirty="0">
                <a:solidFill>
                  <a:srgbClr val="121212"/>
                </a:solidFill>
                <a:effectLst/>
                <a:latin typeface="-apple-system"/>
              </a:rPr>
              <a:t>看见天安门</a:t>
            </a:r>
            <a:r>
              <a:rPr lang="en-US" altLang="zh-CN" b="0" i="0" dirty="0">
                <a:solidFill>
                  <a:srgbClr val="121212"/>
                </a:solidFill>
                <a:effectLst/>
                <a:latin typeface="-apple-system"/>
              </a:rPr>
              <a:t>)</a:t>
            </a:r>
            <a:r>
              <a:rPr lang="zh-CN" altLang="en-US" b="0" i="0" dirty="0">
                <a:solidFill>
                  <a:srgbClr val="121212"/>
                </a:solidFill>
                <a:effectLst/>
                <a:latin typeface="-apple-system"/>
              </a:rPr>
              <a:t>。假设小明的动作就叫反事实逻辑， 反事实逻辑里有个显著推断，这个显著推断显然是我们之前的经验起作用了，这个经验（规律）怎么来的呢？也许是我自己去过天安门看到了天安门城楼，也许我看到电视上别人去了天安门并且也看到了城楼。这些经验可以是我们观察到的，也可以是别人告诉我们的。</a:t>
            </a:r>
            <a:endParaRPr lang="en-US" altLang="zh-CN" b="0" i="0" dirty="0">
              <a:solidFill>
                <a:srgbClr val="121212"/>
              </a:solidFill>
              <a:effectLst/>
              <a:latin typeface="-apple-system"/>
            </a:endParaRPr>
          </a:p>
          <a:p>
            <a:r>
              <a:rPr lang="zh-CN" altLang="en-US" b="0" i="0" dirty="0">
                <a:solidFill>
                  <a:srgbClr val="3F3F3F"/>
                </a:solidFill>
                <a:effectLst/>
                <a:latin typeface="Helvetica Neue" panose="02000503000000020004" pitchFamily="2" charset="0"/>
              </a:rPr>
              <a:t>模型对这个样本预测成这一类的概率相比动量平均结果增大的部分，再拿来生成伪标签</a:t>
            </a:r>
            <a:endParaRPr lang="en-US" altLang="zh-CN" b="0" i="0" dirty="0">
              <a:solidFill>
                <a:srgbClr val="3F3F3F"/>
              </a:solidFill>
              <a:effectLst/>
              <a:latin typeface="Helvetica Neue" panose="02000503000000020004" pitchFamily="2" charset="0"/>
            </a:endParaRPr>
          </a:p>
          <a:p>
            <a:r>
              <a:rPr lang="zh-CN" altLang="en-US" b="0" i="0" dirty="0">
                <a:solidFill>
                  <a:srgbClr val="121212"/>
                </a:solidFill>
                <a:effectLst/>
                <a:latin typeface="-apple-system"/>
              </a:rPr>
              <a:t>模型对样本 </a:t>
            </a:r>
            <a:r>
              <a:rPr lang="en" altLang="zh-CN" b="0" i="0" dirty="0">
                <a:solidFill>
                  <a:srgbClr val="121212"/>
                </a:solidFill>
                <a:effectLst/>
                <a:latin typeface="-apple-system"/>
              </a:rPr>
              <a:t>Ai </a:t>
            </a:r>
            <a:r>
              <a:rPr lang="zh-CN" altLang="en-US" b="0" i="0" dirty="0">
                <a:solidFill>
                  <a:srgbClr val="121212"/>
                </a:solidFill>
                <a:effectLst/>
                <a:latin typeface="-apple-system"/>
              </a:rPr>
              <a:t>的预测，受到样本和模型自身偏差的影响。模型自身偏差可能指模型本身倾向于把大部分的样本预测做几个主体类。那我们想知道单独由这个样本本身引起的预测</a:t>
            </a:r>
            <a:r>
              <a:rPr lang="en-US" altLang="zh-CN" b="0" i="0" dirty="0">
                <a:solidFill>
                  <a:srgbClr val="121212"/>
                </a:solidFill>
                <a:effectLst/>
                <a:latin typeface="-apple-system"/>
              </a:rPr>
              <a:t>(</a:t>
            </a:r>
            <a:r>
              <a:rPr lang="zh-CN" altLang="en-US" b="0" i="0" dirty="0">
                <a:solidFill>
                  <a:srgbClr val="121212"/>
                </a:solidFill>
                <a:effectLst/>
                <a:latin typeface="-apple-system"/>
              </a:rPr>
              <a:t>也就是直接原因，</a:t>
            </a:r>
            <a:r>
              <a:rPr lang="en" altLang="zh-CN" b="0" i="0" dirty="0">
                <a:solidFill>
                  <a:srgbClr val="121212"/>
                </a:solidFill>
                <a:effectLst/>
                <a:latin typeface="-apple-system"/>
              </a:rPr>
              <a:t>direct effect)</a:t>
            </a:r>
            <a:r>
              <a:rPr lang="zh-CN" altLang="en" b="0" i="0" dirty="0">
                <a:solidFill>
                  <a:srgbClr val="121212"/>
                </a:solidFill>
                <a:effectLst/>
                <a:latin typeface="-apple-system"/>
              </a:rPr>
              <a:t>，</a:t>
            </a:r>
            <a:r>
              <a:rPr lang="zh-CN" altLang="en-US" b="0" i="0" dirty="0">
                <a:solidFill>
                  <a:srgbClr val="121212"/>
                </a:solidFill>
                <a:effectLst/>
                <a:latin typeface="-apple-system"/>
              </a:rPr>
              <a:t>就做需要做一个</a:t>
            </a:r>
            <a:r>
              <a:rPr lang="en" altLang="zh-CN" b="0" i="0" dirty="0">
                <a:solidFill>
                  <a:srgbClr val="121212"/>
                </a:solidFill>
                <a:effectLst/>
                <a:latin typeface="-apple-system"/>
              </a:rPr>
              <a:t>counterfactual</a:t>
            </a:r>
            <a:r>
              <a:rPr lang="zh-CN" altLang="en-US" b="0" i="0" dirty="0">
                <a:solidFill>
                  <a:srgbClr val="121212"/>
                </a:solidFill>
                <a:effectLst/>
                <a:latin typeface="-apple-system"/>
              </a:rPr>
              <a:t>推理</a:t>
            </a:r>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11</a:t>
            </a:fld>
            <a:endParaRPr kumimoji="1" lang="zh-CN" altLang="en-US"/>
          </a:p>
        </p:txBody>
      </p:sp>
    </p:spTree>
    <p:extLst>
      <p:ext uri="{BB962C8B-B14F-4D97-AF65-F5344CB8AC3E}">
        <p14:creationId xmlns:p14="http://schemas.microsoft.com/office/powerpoint/2010/main" val="98698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18</a:t>
            </a:fld>
            <a:endParaRPr kumimoji="1" lang="zh-CN" altLang="en-US"/>
          </a:p>
        </p:txBody>
      </p:sp>
    </p:spTree>
    <p:extLst>
      <p:ext uri="{BB962C8B-B14F-4D97-AF65-F5344CB8AC3E}">
        <p14:creationId xmlns:p14="http://schemas.microsoft.com/office/powerpoint/2010/main" val="68368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19</a:t>
            </a:fld>
            <a:endParaRPr kumimoji="1" lang="zh-CN" altLang="en-US"/>
          </a:p>
        </p:txBody>
      </p:sp>
    </p:spTree>
    <p:extLst>
      <p:ext uri="{BB962C8B-B14F-4D97-AF65-F5344CB8AC3E}">
        <p14:creationId xmlns:p14="http://schemas.microsoft.com/office/powerpoint/2010/main" val="2621129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20</a:t>
            </a:fld>
            <a:endParaRPr kumimoji="1" lang="zh-CN" altLang="en-US"/>
          </a:p>
        </p:txBody>
      </p:sp>
    </p:spTree>
    <p:extLst>
      <p:ext uri="{BB962C8B-B14F-4D97-AF65-F5344CB8AC3E}">
        <p14:creationId xmlns:p14="http://schemas.microsoft.com/office/powerpoint/2010/main" val="1534690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F4509D1-5798-4544-9FDE-6C09B984073F}" type="slidenum">
              <a:rPr kumimoji="1" lang="zh-CN" altLang="en-US" smtClean="0"/>
              <a:t>21</a:t>
            </a:fld>
            <a:endParaRPr kumimoji="1" lang="zh-CN" altLang="en-US"/>
          </a:p>
        </p:txBody>
      </p:sp>
    </p:spTree>
    <p:extLst>
      <p:ext uri="{BB962C8B-B14F-4D97-AF65-F5344CB8AC3E}">
        <p14:creationId xmlns:p14="http://schemas.microsoft.com/office/powerpoint/2010/main" val="84938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20A86-B8EA-E10E-D0B4-581C9F30705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4388E5-EAE6-D6CC-27F1-997B199D1C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C87FEB7-47CA-B873-4668-AAE799669C22}"/>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C92897F1-754B-AF6B-069B-E7DA3319BF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0810A7-BE30-0902-1C76-5CB997683254}"/>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54416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A802E6-B0F3-CBDD-A772-604E8335CEC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53F6D5B-868C-E696-BE75-AF8BE1E61D1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E0C8E2A-7BA6-4537-2B40-EBDEF2C4CFCD}"/>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9F8F3F77-DE08-1D57-9E20-59A4D66F7BE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E49AE45-A688-F678-CA35-903D68018BE2}"/>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4129272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8F0BBF-77E7-789E-11DC-B060F3C90D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D4A21C-142C-4CB0-A0F0-77FA52D452E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5B3D0A9-1602-EE9E-2CDB-760F38C40DE3}"/>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8C47ECE1-59D9-BB5F-47DC-28105359F60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2AD475-DD91-02AD-96C6-3F8DD43D75F7}"/>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321243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373F9-1D56-3F88-D413-EE5D2403DE6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183F48A-6F93-0E2E-864F-4BCE6DF4558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E2CC13F-4A59-3C1A-28BE-A7464759DD04}"/>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AB8B4E36-318F-2E6D-48E4-3EAB812D89F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6B8833-145F-5313-70DF-F3712B1F1DDE}"/>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1446142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1C587-FD82-C049-DB9A-DF2A7608CB4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38F309E-B538-4A23-6B8B-1F6494322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3CE1D09-387A-E11B-6834-54D9E2C9F470}"/>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2D71E800-0C26-6E2B-A87F-53367523EDA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1770DE-E55A-10E0-26C7-77E90A40CA8E}"/>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220888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55FB4-1015-D42F-861E-7BE29D001ED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88E917F-B194-EE81-3A0E-7DCFCE67889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6BD3DEC2-BE52-C03A-99F2-7C7B1C4E4EA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9148883-C199-FA82-EF1E-C53C5C9F9E5B}"/>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6" name="页脚占位符 5">
            <a:extLst>
              <a:ext uri="{FF2B5EF4-FFF2-40B4-BE49-F238E27FC236}">
                <a16:creationId xmlns:a16="http://schemas.microsoft.com/office/drawing/2014/main" id="{412A65CD-B15A-BC56-E48B-C3CDB5EA1A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099D812-2700-24D1-D087-6D50DEAC90A7}"/>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269839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70F34-6D98-5640-618D-1309C037996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C9E38AC-DD51-0EF0-A70D-CDC2659B87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4589662-746F-AF17-F17D-4F3935B4EB63}"/>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07AFE66-2EFB-5A9F-5C50-FC1B7C855B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7FC8EBD-B598-9E39-ABE8-A0C5DC5670A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D48623C-F3BC-5316-3DD6-7FEC1D8B8DC4}"/>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8" name="页脚占位符 7">
            <a:extLst>
              <a:ext uri="{FF2B5EF4-FFF2-40B4-BE49-F238E27FC236}">
                <a16:creationId xmlns:a16="http://schemas.microsoft.com/office/drawing/2014/main" id="{7F56837F-248F-2347-67D6-5FCEF42BA0B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D99AAF0-AEB5-91F9-BA05-67B9F4EE3A76}"/>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3859535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10B0B-FF02-7D89-FF37-A5E2D775B2F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3451934-1B5D-FECD-4E6D-88D44AD649CD}"/>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4" name="页脚占位符 3">
            <a:extLst>
              <a:ext uri="{FF2B5EF4-FFF2-40B4-BE49-F238E27FC236}">
                <a16:creationId xmlns:a16="http://schemas.microsoft.com/office/drawing/2014/main" id="{BF156D0C-3AD3-CA1E-D284-BE212BC2691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0A5684D-895A-2A9D-3A7A-432A694060F3}"/>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381820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3D3569-178F-757E-0279-247DC0AD30EB}"/>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3" name="页脚占位符 2">
            <a:extLst>
              <a:ext uri="{FF2B5EF4-FFF2-40B4-BE49-F238E27FC236}">
                <a16:creationId xmlns:a16="http://schemas.microsoft.com/office/drawing/2014/main" id="{E13DDC27-8E23-173C-32D5-9A136C17BD3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89E2534-A192-CF63-AFC7-36269D59D80A}"/>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86989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31AF1-1F70-B9EB-7A46-FE67D673444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D680DEA-0D1B-B4D0-6576-F7216BD23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F1F72DF-5B36-3838-9EFA-F0F3609CA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524C511-982B-64A0-A365-6AA727328D3D}"/>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6" name="页脚占位符 5">
            <a:extLst>
              <a:ext uri="{FF2B5EF4-FFF2-40B4-BE49-F238E27FC236}">
                <a16:creationId xmlns:a16="http://schemas.microsoft.com/office/drawing/2014/main" id="{F101F15C-43F4-6F35-B04C-99F5BE4BEAC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78F6D6F-3481-29F5-C979-E350D035493B}"/>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351451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801E2-74F3-55C8-2D8D-559B53E3B2D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7E4A949-3211-D245-F310-F2377328ED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8F94276-0554-37B9-B641-96646ADDA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4428E5D-B4CA-0061-B510-C4183CB03E11}"/>
              </a:ext>
            </a:extLst>
          </p:cNvPr>
          <p:cNvSpPr>
            <a:spLocks noGrp="1"/>
          </p:cNvSpPr>
          <p:nvPr>
            <p:ph type="dt" sz="half" idx="10"/>
          </p:nvPr>
        </p:nvSpPr>
        <p:spPr/>
        <p:txBody>
          <a:bodyPr/>
          <a:lstStyle/>
          <a:p>
            <a:fld id="{84B8AE5D-C248-C04C-A680-BC9AEFF3B6F2}" type="datetimeFigureOut">
              <a:rPr kumimoji="1" lang="zh-CN" altLang="en-US" smtClean="0"/>
              <a:t>2023/1/13</a:t>
            </a:fld>
            <a:endParaRPr kumimoji="1" lang="zh-CN" altLang="en-US"/>
          </a:p>
        </p:txBody>
      </p:sp>
      <p:sp>
        <p:nvSpPr>
          <p:cNvPr id="6" name="页脚占位符 5">
            <a:extLst>
              <a:ext uri="{FF2B5EF4-FFF2-40B4-BE49-F238E27FC236}">
                <a16:creationId xmlns:a16="http://schemas.microsoft.com/office/drawing/2014/main" id="{BF81D7FA-CB8A-30CE-33A5-6D24A3E2326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8C8F5AF-4F7C-C8A1-8094-1C31F0D86A16}"/>
              </a:ext>
            </a:extLst>
          </p:cNvPr>
          <p:cNvSpPr>
            <a:spLocks noGrp="1"/>
          </p:cNvSpPr>
          <p:nvPr>
            <p:ph type="sldNum" sz="quarter" idx="12"/>
          </p:nvPr>
        </p:nvSpPr>
        <p:spPr/>
        <p:txBody>
          <a:body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467957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E140ED-2DD0-FF84-26A1-4883BB456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1423EFD-ACEA-6D01-4E99-EB22CDDA50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846D7B8-F49C-A58C-4CC8-5E8AD4DA5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B8AE5D-C248-C04C-A680-BC9AEFF3B6F2}" type="datetimeFigureOut">
              <a:rPr kumimoji="1" lang="zh-CN" altLang="en-US" smtClean="0"/>
              <a:t>2023/1/13</a:t>
            </a:fld>
            <a:endParaRPr kumimoji="1" lang="zh-CN" altLang="en-US"/>
          </a:p>
        </p:txBody>
      </p:sp>
      <p:sp>
        <p:nvSpPr>
          <p:cNvPr id="5" name="页脚占位符 4">
            <a:extLst>
              <a:ext uri="{FF2B5EF4-FFF2-40B4-BE49-F238E27FC236}">
                <a16:creationId xmlns:a16="http://schemas.microsoft.com/office/drawing/2014/main" id="{7B93D147-411D-90F7-5D2B-7A5B694EC8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067EAC3-3643-E5F9-6BED-2BD8A9D70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04E55-6B50-8D46-99E3-396C462E119B}" type="slidenum">
              <a:rPr kumimoji="1" lang="zh-CN" altLang="en-US" smtClean="0"/>
              <a:t>‹#›</a:t>
            </a:fld>
            <a:endParaRPr kumimoji="1" lang="zh-CN" altLang="en-US"/>
          </a:p>
        </p:txBody>
      </p:sp>
    </p:spTree>
    <p:extLst>
      <p:ext uri="{BB962C8B-B14F-4D97-AF65-F5344CB8AC3E}">
        <p14:creationId xmlns:p14="http://schemas.microsoft.com/office/powerpoint/2010/main" val="3514860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customXml" Target="../ink/ink50.xml"/><Relationship Id="rId18" Type="http://schemas.openxmlformats.org/officeDocument/2006/relationships/image" Target="../media/image6.png"/><Relationship Id="rId26" Type="http://schemas.openxmlformats.org/officeDocument/2006/relationships/image" Target="../media/image67.png"/><Relationship Id="rId39" Type="http://schemas.openxmlformats.org/officeDocument/2006/relationships/customXml" Target="../ink/ink63.xml"/><Relationship Id="rId21" Type="http://schemas.openxmlformats.org/officeDocument/2006/relationships/customXml" Target="../ink/ink54.xml"/><Relationship Id="rId34" Type="http://schemas.openxmlformats.org/officeDocument/2006/relationships/image" Target="../media/image71.png"/><Relationship Id="rId42" Type="http://schemas.openxmlformats.org/officeDocument/2006/relationships/image" Target="../media/image75.png"/><Relationship Id="rId47" Type="http://schemas.openxmlformats.org/officeDocument/2006/relationships/customXml" Target="../ink/ink67.xml"/><Relationship Id="rId7" Type="http://schemas.openxmlformats.org/officeDocument/2006/relationships/customXml" Target="../ink/ink47.xml"/><Relationship Id="rId2" Type="http://schemas.openxmlformats.org/officeDocument/2006/relationships/notesSlide" Target="../notesSlides/notesSlide4.xml"/><Relationship Id="rId16" Type="http://schemas.openxmlformats.org/officeDocument/2006/relationships/image" Target="../media/image63.png"/><Relationship Id="rId29" Type="http://schemas.openxmlformats.org/officeDocument/2006/relationships/customXml" Target="../ink/ink5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49.xml"/><Relationship Id="rId24" Type="http://schemas.openxmlformats.org/officeDocument/2006/relationships/image" Target="../media/image66.png"/><Relationship Id="rId32" Type="http://schemas.openxmlformats.org/officeDocument/2006/relationships/image" Target="../media/image70.png"/><Relationship Id="rId37" Type="http://schemas.openxmlformats.org/officeDocument/2006/relationships/customXml" Target="../ink/ink62.xml"/><Relationship Id="rId40" Type="http://schemas.openxmlformats.org/officeDocument/2006/relationships/image" Target="../media/image74.png"/><Relationship Id="rId45" Type="http://schemas.openxmlformats.org/officeDocument/2006/relationships/customXml" Target="../ink/ink66.xml"/><Relationship Id="rId5" Type="http://schemas.openxmlformats.org/officeDocument/2006/relationships/image" Target="../media/image58.png"/><Relationship Id="rId15" Type="http://schemas.openxmlformats.org/officeDocument/2006/relationships/customXml" Target="../ink/ink51.xml"/><Relationship Id="rId23" Type="http://schemas.openxmlformats.org/officeDocument/2006/relationships/customXml" Target="../ink/ink55.xml"/><Relationship Id="rId28" Type="http://schemas.openxmlformats.org/officeDocument/2006/relationships/image" Target="../media/image68.png"/><Relationship Id="rId36" Type="http://schemas.openxmlformats.org/officeDocument/2006/relationships/image" Target="../media/image72.png"/><Relationship Id="rId10" Type="http://schemas.openxmlformats.org/officeDocument/2006/relationships/image" Target="../media/image60.png"/><Relationship Id="rId19" Type="http://schemas.openxmlformats.org/officeDocument/2006/relationships/customXml" Target="../ink/ink53.xml"/><Relationship Id="rId31" Type="http://schemas.openxmlformats.org/officeDocument/2006/relationships/customXml" Target="../ink/ink59.xml"/><Relationship Id="rId44" Type="http://schemas.openxmlformats.org/officeDocument/2006/relationships/image" Target="../media/image76.png"/><Relationship Id="rId4" Type="http://schemas.openxmlformats.org/officeDocument/2006/relationships/image" Target="../media/image57.png"/><Relationship Id="rId9" Type="http://schemas.openxmlformats.org/officeDocument/2006/relationships/customXml" Target="../ink/ink48.xml"/><Relationship Id="rId14" Type="http://schemas.openxmlformats.org/officeDocument/2006/relationships/image" Target="../media/image62.png"/><Relationship Id="rId22" Type="http://schemas.openxmlformats.org/officeDocument/2006/relationships/image" Target="../media/image65.png"/><Relationship Id="rId27" Type="http://schemas.openxmlformats.org/officeDocument/2006/relationships/customXml" Target="../ink/ink57.xml"/><Relationship Id="rId30" Type="http://schemas.openxmlformats.org/officeDocument/2006/relationships/image" Target="../media/image69.png"/><Relationship Id="rId35" Type="http://schemas.openxmlformats.org/officeDocument/2006/relationships/customXml" Target="../ink/ink61.xml"/><Relationship Id="rId43" Type="http://schemas.openxmlformats.org/officeDocument/2006/relationships/customXml" Target="../ink/ink65.xml"/><Relationship Id="rId48" Type="http://schemas.openxmlformats.org/officeDocument/2006/relationships/image" Target="../media/image78.png"/><Relationship Id="rId8" Type="http://schemas.openxmlformats.org/officeDocument/2006/relationships/image" Target="../media/image59.png"/><Relationship Id="rId3"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customXml" Target="../ink/ink52.xml"/><Relationship Id="rId25" Type="http://schemas.openxmlformats.org/officeDocument/2006/relationships/customXml" Target="../ink/ink56.xml"/><Relationship Id="rId33" Type="http://schemas.openxmlformats.org/officeDocument/2006/relationships/customXml" Target="../ink/ink60.xml"/><Relationship Id="rId38" Type="http://schemas.openxmlformats.org/officeDocument/2006/relationships/image" Target="../media/image73.png"/><Relationship Id="rId46" Type="http://schemas.openxmlformats.org/officeDocument/2006/relationships/image" Target="../media/image77.png"/><Relationship Id="rId20" Type="http://schemas.openxmlformats.org/officeDocument/2006/relationships/image" Target="../media/image64.png"/><Relationship Id="rId41" Type="http://schemas.openxmlformats.org/officeDocument/2006/relationships/customXml" Target="../ink/ink64.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customXml" Target="../ink/ink72.xml"/><Relationship Id="rId3" Type="http://schemas.openxmlformats.org/officeDocument/2006/relationships/image" Target="../media/image58.png"/><Relationship Id="rId7" Type="http://schemas.openxmlformats.org/officeDocument/2006/relationships/customXml" Target="../ink/ink69.xml"/><Relationship Id="rId12" Type="http://schemas.openxmlformats.org/officeDocument/2006/relationships/image" Target="../media/image83.png"/><Relationship Id="rId2" Type="http://schemas.openxmlformats.org/officeDocument/2006/relationships/notesSlide" Target="../notesSlides/notesSlide5.xml"/><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customXml" Target="../ink/ink71.xml"/><Relationship Id="rId5" Type="http://schemas.openxmlformats.org/officeDocument/2006/relationships/customXml" Target="../ink/ink68.xml"/><Relationship Id="rId15" Type="http://schemas.openxmlformats.org/officeDocument/2006/relationships/customXml" Target="../ink/ink73.xml"/><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customXml" Target="../ink/ink70.xml"/><Relationship Id="rId14"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customXml" Target="../ink/ink75.xml"/><Relationship Id="rId13" Type="http://schemas.openxmlformats.org/officeDocument/2006/relationships/customXml" Target="../ink/ink78.xml"/><Relationship Id="rId18" Type="http://schemas.openxmlformats.org/officeDocument/2006/relationships/image" Target="../media/image93.png"/><Relationship Id="rId26" Type="http://schemas.openxmlformats.org/officeDocument/2006/relationships/image" Target="../media/image97.png"/><Relationship Id="rId3" Type="http://schemas.openxmlformats.org/officeDocument/2006/relationships/image" Target="../media/image87.png"/><Relationship Id="rId21" Type="http://schemas.openxmlformats.org/officeDocument/2006/relationships/customXml" Target="../ink/ink82.xml"/><Relationship Id="rId7" Type="http://schemas.openxmlformats.org/officeDocument/2006/relationships/image" Target="../media/image89.png"/><Relationship Id="rId12" Type="http://schemas.openxmlformats.org/officeDocument/2006/relationships/customXml" Target="../ink/ink77.xml"/><Relationship Id="rId17" Type="http://schemas.openxmlformats.org/officeDocument/2006/relationships/customXml" Target="../ink/ink80.xml"/><Relationship Id="rId25" Type="http://schemas.openxmlformats.org/officeDocument/2006/relationships/customXml" Target="../ink/ink84.xml"/><Relationship Id="rId2" Type="http://schemas.openxmlformats.org/officeDocument/2006/relationships/image" Target="../media/image86.png"/><Relationship Id="rId16" Type="http://schemas.openxmlformats.org/officeDocument/2006/relationships/image" Target="../media/image92.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74.xml"/><Relationship Id="rId11" Type="http://schemas.openxmlformats.org/officeDocument/2006/relationships/image" Target="../media/image90.png"/><Relationship Id="rId24" Type="http://schemas.openxmlformats.org/officeDocument/2006/relationships/image" Target="../media/image96.png"/><Relationship Id="rId5" Type="http://schemas.openxmlformats.org/officeDocument/2006/relationships/image" Target="../media/image38.png"/><Relationship Id="rId15" Type="http://schemas.openxmlformats.org/officeDocument/2006/relationships/customXml" Target="../ink/ink79.xml"/><Relationship Id="rId23" Type="http://schemas.openxmlformats.org/officeDocument/2006/relationships/customXml" Target="../ink/ink83.xml"/><Relationship Id="rId10" Type="http://schemas.openxmlformats.org/officeDocument/2006/relationships/customXml" Target="../ink/ink76.xml"/><Relationship Id="rId19" Type="http://schemas.openxmlformats.org/officeDocument/2006/relationships/customXml" Target="../ink/ink81.xml"/><Relationship Id="rId4" Type="http://schemas.openxmlformats.org/officeDocument/2006/relationships/image" Target="../media/image88.png"/><Relationship Id="rId9" Type="http://schemas.openxmlformats.org/officeDocument/2006/relationships/image" Target="../media/image6.png"/><Relationship Id="rId14" Type="http://schemas.openxmlformats.org/officeDocument/2006/relationships/image" Target="../media/image91.png"/><Relationship Id="rId22" Type="http://schemas.openxmlformats.org/officeDocument/2006/relationships/image" Target="../media/image95.png"/></Relationships>
</file>

<file path=ppt/slides/_rels/slide13.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91.xml"/><Relationship Id="rId18" Type="http://schemas.openxmlformats.org/officeDocument/2006/relationships/image" Target="../media/image107.png"/><Relationship Id="rId26" Type="http://schemas.openxmlformats.org/officeDocument/2006/relationships/image" Target="../media/image111.png"/><Relationship Id="rId3" Type="http://schemas.openxmlformats.org/officeDocument/2006/relationships/customXml" Target="../ink/ink86.xml"/><Relationship Id="rId21" Type="http://schemas.openxmlformats.org/officeDocument/2006/relationships/customXml" Target="../ink/ink95.xml"/><Relationship Id="rId7" Type="http://schemas.openxmlformats.org/officeDocument/2006/relationships/customXml" Target="../ink/ink88.xml"/><Relationship Id="rId12" Type="http://schemas.openxmlformats.org/officeDocument/2006/relationships/image" Target="../media/image105.png"/><Relationship Id="rId17" Type="http://schemas.openxmlformats.org/officeDocument/2006/relationships/customXml" Target="../ink/ink93.xml"/><Relationship Id="rId25" Type="http://schemas.openxmlformats.org/officeDocument/2006/relationships/customXml" Target="../ink/ink97.xml"/><Relationship Id="rId2" Type="http://schemas.openxmlformats.org/officeDocument/2006/relationships/image" Target="../media/image100.png"/><Relationship Id="rId16" Type="http://schemas.openxmlformats.org/officeDocument/2006/relationships/image" Target="../media/image6.png"/><Relationship Id="rId20" Type="http://schemas.openxmlformats.org/officeDocument/2006/relationships/image" Target="../media/image108.png"/><Relationship Id="rId29"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customXml" Target="../ink/ink90.xml"/><Relationship Id="rId24" Type="http://schemas.openxmlformats.org/officeDocument/2006/relationships/image" Target="../media/image110.png"/><Relationship Id="rId5" Type="http://schemas.openxmlformats.org/officeDocument/2006/relationships/customXml" Target="../ink/ink87.xml"/><Relationship Id="rId15" Type="http://schemas.openxmlformats.org/officeDocument/2006/relationships/customXml" Target="../ink/ink92.xml"/><Relationship Id="rId23" Type="http://schemas.openxmlformats.org/officeDocument/2006/relationships/customXml" Target="../ink/ink96.xml"/><Relationship Id="rId28" Type="http://schemas.openxmlformats.org/officeDocument/2006/relationships/image" Target="../media/image112.png"/><Relationship Id="rId10" Type="http://schemas.openxmlformats.org/officeDocument/2006/relationships/image" Target="../media/image104.png"/><Relationship Id="rId19" Type="http://schemas.openxmlformats.org/officeDocument/2006/relationships/customXml" Target="../ink/ink94.xml"/><Relationship Id="rId4" Type="http://schemas.openxmlformats.org/officeDocument/2006/relationships/image" Target="../media/image101.png"/><Relationship Id="rId9" Type="http://schemas.openxmlformats.org/officeDocument/2006/relationships/customXml" Target="../ink/ink89.xml"/><Relationship Id="rId14" Type="http://schemas.openxmlformats.org/officeDocument/2006/relationships/image" Target="../media/image106.png"/><Relationship Id="rId22" Type="http://schemas.openxmlformats.org/officeDocument/2006/relationships/image" Target="../media/image109.png"/><Relationship Id="rId27" Type="http://schemas.openxmlformats.org/officeDocument/2006/relationships/customXml" Target="../ink/ink98.xml"/><Relationship Id="rId30" Type="http://schemas.openxmlformats.org/officeDocument/2006/relationships/image" Target="../media/image113.png"/></Relationships>
</file>

<file path=ppt/slides/_rels/slide15.xml.rels><?xml version="1.0" encoding="UTF-8" standalone="yes"?>
<Relationships xmlns="http://schemas.openxmlformats.org/package/2006/relationships"><Relationship Id="rId8" Type="http://schemas.openxmlformats.org/officeDocument/2006/relationships/customXml" Target="../ink/ink102.xml"/><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customXml" Target="../ink/ink101.xml"/><Relationship Id="rId11" Type="http://schemas.openxmlformats.org/officeDocument/2006/relationships/image" Target="../media/image118.png"/><Relationship Id="rId5" Type="http://schemas.openxmlformats.org/officeDocument/2006/relationships/image" Target="../media/image6.png"/><Relationship Id="rId10" Type="http://schemas.openxmlformats.org/officeDocument/2006/relationships/customXml" Target="../ink/ink103.xml"/><Relationship Id="rId4" Type="http://schemas.openxmlformats.org/officeDocument/2006/relationships/customXml" Target="../ink/ink100.xml"/><Relationship Id="rId9" Type="http://schemas.openxmlformats.org/officeDocument/2006/relationships/image" Target="../media/image117.png"/></Relationships>
</file>

<file path=ppt/slides/_rels/slide16.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customXml" Target="../ink/ink105.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customXml" Target="../ink/ink106.xml"/><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customXml" Target="../ink/ink107.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131.png"/><Relationship Id="rId18" Type="http://schemas.openxmlformats.org/officeDocument/2006/relationships/customXml" Target="../ink/ink115.xml"/><Relationship Id="rId26" Type="http://schemas.openxmlformats.org/officeDocument/2006/relationships/image" Target="../media/image135.png"/><Relationship Id="rId3" Type="http://schemas.openxmlformats.org/officeDocument/2006/relationships/image" Target="../media/image125.png"/><Relationship Id="rId21" Type="http://schemas.openxmlformats.org/officeDocument/2006/relationships/customXml" Target="../ink/ink117.xml"/><Relationship Id="rId7" Type="http://schemas.openxmlformats.org/officeDocument/2006/relationships/image" Target="../media/image128.png"/><Relationship Id="rId12" Type="http://schemas.openxmlformats.org/officeDocument/2006/relationships/customXml" Target="../ink/ink111.xml"/><Relationship Id="rId17" Type="http://schemas.openxmlformats.org/officeDocument/2006/relationships/customXml" Target="../ink/ink114.xml"/><Relationship Id="rId25" Type="http://schemas.openxmlformats.org/officeDocument/2006/relationships/customXml" Target="../ink/ink119.xml"/><Relationship Id="rId2" Type="http://schemas.openxmlformats.org/officeDocument/2006/relationships/notesSlide" Target="../notesSlides/notesSlide6.xml"/><Relationship Id="rId16" Type="http://schemas.openxmlformats.org/officeDocument/2006/relationships/customXml" Target="../ink/ink113.xml"/><Relationship Id="rId20" Type="http://schemas.openxmlformats.org/officeDocument/2006/relationships/customXml" Target="../ink/ink116.xml"/><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130.png"/><Relationship Id="rId24" Type="http://schemas.openxmlformats.org/officeDocument/2006/relationships/image" Target="../media/image134.png"/><Relationship Id="rId5" Type="http://schemas.openxmlformats.org/officeDocument/2006/relationships/image" Target="../media/image127.png"/><Relationship Id="rId15" Type="http://schemas.openxmlformats.org/officeDocument/2006/relationships/image" Target="../media/image6.png"/><Relationship Id="rId23" Type="http://schemas.openxmlformats.org/officeDocument/2006/relationships/customXml" Target="../ink/ink118.xml"/><Relationship Id="rId10" Type="http://schemas.openxmlformats.org/officeDocument/2006/relationships/customXml" Target="../ink/ink110.xml"/><Relationship Id="rId19"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29.png"/><Relationship Id="rId14" Type="http://schemas.openxmlformats.org/officeDocument/2006/relationships/customXml" Target="../ink/ink112.xml"/><Relationship Id="rId22" Type="http://schemas.openxmlformats.org/officeDocument/2006/relationships/image" Target="../media/image133.png"/></Relationships>
</file>

<file path=ppt/slides/_rels/slide19.xml.rels><?xml version="1.0" encoding="UTF-8" standalone="yes"?>
<Relationships xmlns="http://schemas.openxmlformats.org/package/2006/relationships"><Relationship Id="rId8" Type="http://schemas.openxmlformats.org/officeDocument/2006/relationships/customXml" Target="../ink/ink122.xml"/><Relationship Id="rId13"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38.png"/><Relationship Id="rId12" Type="http://schemas.openxmlformats.org/officeDocument/2006/relationships/customXml" Target="../ink/ink124.xml"/><Relationship Id="rId17" Type="http://schemas.openxmlformats.org/officeDocument/2006/relationships/image" Target="../media/image143.png"/><Relationship Id="rId2" Type="http://schemas.openxmlformats.org/officeDocument/2006/relationships/notesSlide" Target="../notesSlides/notesSlide7.xml"/><Relationship Id="rId16" Type="http://schemas.openxmlformats.org/officeDocument/2006/relationships/customXml" Target="../ink/ink126.xml"/><Relationship Id="rId1" Type="http://schemas.openxmlformats.org/officeDocument/2006/relationships/slideLayout" Target="../slideLayouts/slideLayout2.xml"/><Relationship Id="rId6" Type="http://schemas.openxmlformats.org/officeDocument/2006/relationships/customXml" Target="../ink/ink121.xml"/><Relationship Id="rId11" Type="http://schemas.openxmlformats.org/officeDocument/2006/relationships/image" Target="../media/image140.png"/><Relationship Id="rId5" Type="http://schemas.openxmlformats.org/officeDocument/2006/relationships/image" Target="../media/image137.png"/><Relationship Id="rId15" Type="http://schemas.openxmlformats.org/officeDocument/2006/relationships/image" Target="../media/image142.png"/><Relationship Id="rId10" Type="http://schemas.openxmlformats.org/officeDocument/2006/relationships/customXml" Target="../ink/ink123.xml"/><Relationship Id="rId4" Type="http://schemas.openxmlformats.org/officeDocument/2006/relationships/customXml" Target="../ink/ink120.xml"/><Relationship Id="rId9" Type="http://schemas.openxmlformats.org/officeDocument/2006/relationships/image" Target="../media/image139.png"/><Relationship Id="rId14" Type="http://schemas.openxmlformats.org/officeDocument/2006/relationships/customXml" Target="../ink/ink1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29.xml"/><Relationship Id="rId13"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6.png"/><Relationship Id="rId12" Type="http://schemas.openxmlformats.org/officeDocument/2006/relationships/customXml" Target="../ink/ink13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28.xml"/><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0.png"/><Relationship Id="rId10" Type="http://schemas.openxmlformats.org/officeDocument/2006/relationships/customXml" Target="../ink/ink130.xml"/><Relationship Id="rId4" Type="http://schemas.openxmlformats.org/officeDocument/2006/relationships/customXml" Target="../ink/ink127.xml"/><Relationship Id="rId9" Type="http://schemas.openxmlformats.org/officeDocument/2006/relationships/image" Target="../media/image147.png"/><Relationship Id="rId14" Type="http://schemas.openxmlformats.org/officeDocument/2006/relationships/customXml" Target="../ink/ink132.xml"/></Relationships>
</file>

<file path=ppt/slides/_rels/slide21.xml.rels><?xml version="1.0" encoding="UTF-8" standalone="yes"?>
<Relationships xmlns="http://schemas.openxmlformats.org/package/2006/relationships"><Relationship Id="rId8" Type="http://schemas.openxmlformats.org/officeDocument/2006/relationships/customXml" Target="../ink/ink135.xml"/><Relationship Id="rId13" Type="http://schemas.openxmlformats.org/officeDocument/2006/relationships/image" Target="../media/image156.png"/><Relationship Id="rId18" Type="http://schemas.openxmlformats.org/officeDocument/2006/relationships/customXml" Target="../ink/ink140.xml"/><Relationship Id="rId26" Type="http://schemas.openxmlformats.org/officeDocument/2006/relationships/customXml" Target="../ink/ink144.xml"/><Relationship Id="rId3" Type="http://schemas.openxmlformats.org/officeDocument/2006/relationships/image" Target="../media/image151.png"/><Relationship Id="rId21" Type="http://schemas.openxmlformats.org/officeDocument/2006/relationships/image" Target="../media/image160.png"/><Relationship Id="rId7" Type="http://schemas.openxmlformats.org/officeDocument/2006/relationships/image" Target="../media/image153.png"/><Relationship Id="rId12" Type="http://schemas.openxmlformats.org/officeDocument/2006/relationships/customXml" Target="../ink/ink137.xml"/><Relationship Id="rId17" Type="http://schemas.openxmlformats.org/officeDocument/2006/relationships/image" Target="../media/image158.png"/><Relationship Id="rId25" Type="http://schemas.openxmlformats.org/officeDocument/2006/relationships/image" Target="../media/image162.png"/><Relationship Id="rId2" Type="http://schemas.openxmlformats.org/officeDocument/2006/relationships/notesSlide" Target="../notesSlides/notesSlide9.xml"/><Relationship Id="rId16" Type="http://schemas.openxmlformats.org/officeDocument/2006/relationships/customXml" Target="../ink/ink139.xml"/><Relationship Id="rId20" Type="http://schemas.openxmlformats.org/officeDocument/2006/relationships/customXml" Target="../ink/ink141.xml"/><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customXml" Target="../ink/ink134.xml"/><Relationship Id="rId11" Type="http://schemas.openxmlformats.org/officeDocument/2006/relationships/image" Target="../media/image155.png"/><Relationship Id="rId24" Type="http://schemas.openxmlformats.org/officeDocument/2006/relationships/customXml" Target="../ink/ink143.xml"/><Relationship Id="rId5" Type="http://schemas.openxmlformats.org/officeDocument/2006/relationships/image" Target="../media/image152.png"/><Relationship Id="rId15" Type="http://schemas.openxmlformats.org/officeDocument/2006/relationships/image" Target="../media/image157.png"/><Relationship Id="rId23" Type="http://schemas.openxmlformats.org/officeDocument/2006/relationships/image" Target="../media/image161.png"/><Relationship Id="rId28" Type="http://schemas.openxmlformats.org/officeDocument/2006/relationships/customXml" Target="../ink/ink145.xml"/><Relationship Id="rId10" Type="http://schemas.openxmlformats.org/officeDocument/2006/relationships/customXml" Target="../ink/ink136.xml"/><Relationship Id="rId19" Type="http://schemas.openxmlformats.org/officeDocument/2006/relationships/image" Target="../media/image159.png"/><Relationship Id="rId4" Type="http://schemas.openxmlformats.org/officeDocument/2006/relationships/customXml" Target="../ink/ink133.xml"/><Relationship Id="rId9" Type="http://schemas.openxmlformats.org/officeDocument/2006/relationships/image" Target="../media/image154.png"/><Relationship Id="rId14" Type="http://schemas.openxmlformats.org/officeDocument/2006/relationships/customXml" Target="../ink/ink138.xml"/><Relationship Id="rId22" Type="http://schemas.openxmlformats.org/officeDocument/2006/relationships/customXml" Target="../ink/ink142.xml"/><Relationship Id="rId27" Type="http://schemas.openxmlformats.org/officeDocument/2006/relationships/image" Target="../media/image163.png"/></Relationships>
</file>

<file path=ppt/slides/_rels/slide22.xml.rels><?xml version="1.0" encoding="UTF-8" standalone="yes"?>
<Relationships xmlns="http://schemas.openxmlformats.org/package/2006/relationships"><Relationship Id="rId13" Type="http://schemas.openxmlformats.org/officeDocument/2006/relationships/customXml" Target="../ink/ink150.xml"/><Relationship Id="rId18" Type="http://schemas.openxmlformats.org/officeDocument/2006/relationships/image" Target="../media/image172.png"/><Relationship Id="rId26" Type="http://schemas.openxmlformats.org/officeDocument/2006/relationships/image" Target="../media/image176.png"/><Relationship Id="rId39" Type="http://schemas.openxmlformats.org/officeDocument/2006/relationships/customXml" Target="../ink/ink163.xml"/><Relationship Id="rId21" Type="http://schemas.openxmlformats.org/officeDocument/2006/relationships/customXml" Target="../ink/ink154.xml"/><Relationship Id="rId34" Type="http://schemas.openxmlformats.org/officeDocument/2006/relationships/image" Target="../media/image180.png"/><Relationship Id="rId7" Type="http://schemas.openxmlformats.org/officeDocument/2006/relationships/customXml" Target="../ink/ink147.xml"/><Relationship Id="rId12" Type="http://schemas.openxmlformats.org/officeDocument/2006/relationships/image" Target="../media/image169.png"/><Relationship Id="rId17" Type="http://schemas.openxmlformats.org/officeDocument/2006/relationships/customXml" Target="../ink/ink152.xml"/><Relationship Id="rId25" Type="http://schemas.openxmlformats.org/officeDocument/2006/relationships/customXml" Target="../ink/ink156.xml"/><Relationship Id="rId33" Type="http://schemas.openxmlformats.org/officeDocument/2006/relationships/customXml" Target="../ink/ink160.xml"/><Relationship Id="rId38" Type="http://schemas.openxmlformats.org/officeDocument/2006/relationships/image" Target="../media/image182.png"/><Relationship Id="rId2" Type="http://schemas.openxmlformats.org/officeDocument/2006/relationships/notesSlide" Target="../notesSlides/notesSlide10.xml"/><Relationship Id="rId16" Type="http://schemas.openxmlformats.org/officeDocument/2006/relationships/image" Target="../media/image171.png"/><Relationship Id="rId20" Type="http://schemas.openxmlformats.org/officeDocument/2006/relationships/image" Target="../media/image173.png"/><Relationship Id="rId29" Type="http://schemas.openxmlformats.org/officeDocument/2006/relationships/customXml" Target="../ink/ink158.xml"/><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customXml" Target="../ink/ink149.xml"/><Relationship Id="rId24" Type="http://schemas.openxmlformats.org/officeDocument/2006/relationships/image" Target="../media/image175.png"/><Relationship Id="rId32" Type="http://schemas.openxmlformats.org/officeDocument/2006/relationships/image" Target="../media/image179.png"/><Relationship Id="rId37" Type="http://schemas.openxmlformats.org/officeDocument/2006/relationships/customXml" Target="../ink/ink162.xml"/><Relationship Id="rId40" Type="http://schemas.openxmlformats.org/officeDocument/2006/relationships/image" Target="../media/image183.png"/><Relationship Id="rId5" Type="http://schemas.openxmlformats.org/officeDocument/2006/relationships/customXml" Target="../ink/ink146.xml"/><Relationship Id="rId15" Type="http://schemas.openxmlformats.org/officeDocument/2006/relationships/customXml" Target="../ink/ink151.xml"/><Relationship Id="rId23" Type="http://schemas.openxmlformats.org/officeDocument/2006/relationships/customXml" Target="../ink/ink155.xml"/><Relationship Id="rId28" Type="http://schemas.openxmlformats.org/officeDocument/2006/relationships/image" Target="../media/image177.png"/><Relationship Id="rId36" Type="http://schemas.openxmlformats.org/officeDocument/2006/relationships/image" Target="../media/image181.png"/><Relationship Id="rId10" Type="http://schemas.openxmlformats.org/officeDocument/2006/relationships/image" Target="../media/image6.png"/><Relationship Id="rId19" Type="http://schemas.openxmlformats.org/officeDocument/2006/relationships/customXml" Target="../ink/ink153.xml"/><Relationship Id="rId31" Type="http://schemas.openxmlformats.org/officeDocument/2006/relationships/customXml" Target="../ink/ink159.xml"/><Relationship Id="rId4" Type="http://schemas.openxmlformats.org/officeDocument/2006/relationships/image" Target="../media/image166.png"/><Relationship Id="rId9" Type="http://schemas.openxmlformats.org/officeDocument/2006/relationships/customXml" Target="../ink/ink148.xml"/><Relationship Id="rId14" Type="http://schemas.openxmlformats.org/officeDocument/2006/relationships/image" Target="../media/image170.png"/><Relationship Id="rId22" Type="http://schemas.openxmlformats.org/officeDocument/2006/relationships/image" Target="../media/image174.png"/><Relationship Id="rId27" Type="http://schemas.openxmlformats.org/officeDocument/2006/relationships/customXml" Target="../ink/ink157.xml"/><Relationship Id="rId30" Type="http://schemas.openxmlformats.org/officeDocument/2006/relationships/image" Target="../media/image178.png"/><Relationship Id="rId35" Type="http://schemas.openxmlformats.org/officeDocument/2006/relationships/customXml" Target="../ink/ink161.xml"/><Relationship Id="rId8" Type="http://schemas.openxmlformats.org/officeDocument/2006/relationships/image" Target="../media/image168.png"/><Relationship Id="rId3" Type="http://schemas.openxmlformats.org/officeDocument/2006/relationships/image" Target="../media/image165.png"/></Relationships>
</file>

<file path=ppt/slides/_rels/slide23.xml.rels><?xml version="1.0" encoding="UTF-8" standalone="yes"?>
<Relationships xmlns="http://schemas.openxmlformats.org/package/2006/relationships"><Relationship Id="rId13" Type="http://schemas.openxmlformats.org/officeDocument/2006/relationships/customXml" Target="../ink/ink168.xml"/><Relationship Id="rId18" Type="http://schemas.openxmlformats.org/officeDocument/2006/relationships/image" Target="../media/image191.png"/><Relationship Id="rId26" Type="http://schemas.openxmlformats.org/officeDocument/2006/relationships/image" Target="../media/image195.png"/><Relationship Id="rId3" Type="http://schemas.openxmlformats.org/officeDocument/2006/relationships/image" Target="../media/image184.png"/><Relationship Id="rId21" Type="http://schemas.openxmlformats.org/officeDocument/2006/relationships/customXml" Target="../ink/ink172.xml"/><Relationship Id="rId34" Type="http://schemas.openxmlformats.org/officeDocument/2006/relationships/image" Target="../media/image198.png"/><Relationship Id="rId7" Type="http://schemas.openxmlformats.org/officeDocument/2006/relationships/customXml" Target="../ink/ink165.xml"/><Relationship Id="rId12" Type="http://schemas.openxmlformats.org/officeDocument/2006/relationships/image" Target="../media/image189.png"/><Relationship Id="rId17" Type="http://schemas.openxmlformats.org/officeDocument/2006/relationships/customXml" Target="../ink/ink170.xml"/><Relationship Id="rId25" Type="http://schemas.openxmlformats.org/officeDocument/2006/relationships/customXml" Target="../ink/ink174.xml"/><Relationship Id="rId33" Type="http://schemas.openxmlformats.org/officeDocument/2006/relationships/customXml" Target="../ink/ink179.xml"/><Relationship Id="rId2" Type="http://schemas.openxmlformats.org/officeDocument/2006/relationships/notesSlide" Target="../notesSlides/notesSlide11.xml"/><Relationship Id="rId16" Type="http://schemas.openxmlformats.org/officeDocument/2006/relationships/image" Target="../media/image190.png"/><Relationship Id="rId20" Type="http://schemas.openxmlformats.org/officeDocument/2006/relationships/image" Target="../media/image192.png"/><Relationship Id="rId29" Type="http://schemas.openxmlformats.org/officeDocument/2006/relationships/customXml" Target="../ink/ink176.xml"/><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customXml" Target="../ink/ink167.xml"/><Relationship Id="rId24" Type="http://schemas.openxmlformats.org/officeDocument/2006/relationships/image" Target="../media/image194.png"/><Relationship Id="rId32" Type="http://schemas.openxmlformats.org/officeDocument/2006/relationships/customXml" Target="../ink/ink178.xml"/><Relationship Id="rId5" Type="http://schemas.openxmlformats.org/officeDocument/2006/relationships/customXml" Target="../ink/ink164.xml"/><Relationship Id="rId15" Type="http://schemas.openxmlformats.org/officeDocument/2006/relationships/customXml" Target="../ink/ink169.xml"/><Relationship Id="rId23" Type="http://schemas.openxmlformats.org/officeDocument/2006/relationships/customXml" Target="../ink/ink173.xml"/><Relationship Id="rId28" Type="http://schemas.openxmlformats.org/officeDocument/2006/relationships/image" Target="../media/image196.png"/><Relationship Id="rId10" Type="http://schemas.openxmlformats.org/officeDocument/2006/relationships/image" Target="../media/image188.png"/><Relationship Id="rId19" Type="http://schemas.openxmlformats.org/officeDocument/2006/relationships/customXml" Target="../ink/ink171.xml"/><Relationship Id="rId31" Type="http://schemas.openxmlformats.org/officeDocument/2006/relationships/customXml" Target="../ink/ink177.xml"/><Relationship Id="rId4" Type="http://schemas.openxmlformats.org/officeDocument/2006/relationships/image" Target="../media/image185.png"/><Relationship Id="rId9" Type="http://schemas.openxmlformats.org/officeDocument/2006/relationships/customXml" Target="../ink/ink166.xml"/><Relationship Id="rId14" Type="http://schemas.openxmlformats.org/officeDocument/2006/relationships/image" Target="../media/image6.png"/><Relationship Id="rId22" Type="http://schemas.openxmlformats.org/officeDocument/2006/relationships/image" Target="../media/image193.png"/><Relationship Id="rId27" Type="http://schemas.openxmlformats.org/officeDocument/2006/relationships/customXml" Target="../ink/ink175.xml"/><Relationship Id="rId30" Type="http://schemas.openxmlformats.org/officeDocument/2006/relationships/image" Target="../media/image197.png"/><Relationship Id="rId8" Type="http://schemas.openxmlformats.org/officeDocument/2006/relationships/image" Target="../media/image187.png"/></Relationships>
</file>

<file path=ppt/slides/_rels/slide24.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customXml" Target="../ink/ink183.xml"/><Relationship Id="rId3" Type="http://schemas.openxmlformats.org/officeDocument/2006/relationships/image" Target="../media/image184.png"/><Relationship Id="rId7" Type="http://schemas.openxmlformats.org/officeDocument/2006/relationships/customXml" Target="../ink/ink180.xml"/><Relationship Id="rId12" Type="http://schemas.openxmlformats.org/officeDocument/2006/relationships/image" Target="../media/image20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customXml" Target="../ink/ink182.xml"/><Relationship Id="rId5" Type="http://schemas.openxmlformats.org/officeDocument/2006/relationships/image" Target="../media/image185.png"/><Relationship Id="rId10" Type="http://schemas.openxmlformats.org/officeDocument/2006/relationships/image" Target="../media/image202.png"/><Relationship Id="rId4" Type="http://schemas.openxmlformats.org/officeDocument/2006/relationships/image" Target="../media/image199.png"/><Relationship Id="rId9" Type="http://schemas.openxmlformats.org/officeDocument/2006/relationships/customXml" Target="../ink/ink181.xml"/><Relationship Id="rId14" Type="http://schemas.openxmlformats.org/officeDocument/2006/relationships/image" Target="../media/image204.png"/></Relationships>
</file>

<file path=ppt/slides/_rels/slide25.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customXml" Target="../ink/ink184.xml"/><Relationship Id="rId7" Type="http://schemas.openxmlformats.org/officeDocument/2006/relationships/customXml" Target="../ink/ink187.xml"/><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customXml" Target="../ink/ink186.xml"/><Relationship Id="rId5" Type="http://schemas.openxmlformats.org/officeDocument/2006/relationships/customXml" Target="../ink/ink18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customXml" Target="../ink/ink188.xml"/><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customXml" Target="../ink/ink189.xml"/><Relationship Id="rId4" Type="http://schemas.openxmlformats.org/officeDocument/2006/relationships/image" Target="../media/image208.png"/></Relationships>
</file>

<file path=ppt/slides/_rels/slide27.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3.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customXml" Target="../ink/ink191.xml"/><Relationship Id="rId5" Type="http://schemas.openxmlformats.org/officeDocument/2006/relationships/image" Target="../media/image212.png"/><Relationship Id="rId4" Type="http://schemas.openxmlformats.org/officeDocument/2006/relationships/customXml" Target="../ink/ink190.xml"/></Relationships>
</file>

<file path=ppt/slides/_rels/slide2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3.xml"/></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customXml" Target="../ink/ink9.xml"/><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customXml" Target="../ink/ink8.xml"/><Relationship Id="rId5" Type="http://schemas.openxmlformats.org/officeDocument/2006/relationships/image" Target="../media/image9.png"/><Relationship Id="rId15" Type="http://schemas.openxmlformats.org/officeDocument/2006/relationships/image" Target="../media/image12.png"/><Relationship Id="rId10" Type="http://schemas.openxmlformats.org/officeDocument/2006/relationships/customXml" Target="../ink/ink7.xml"/><Relationship Id="rId4" Type="http://schemas.openxmlformats.org/officeDocument/2006/relationships/image" Target="../media/image8.png"/><Relationship Id="rId9" Type="http://schemas.openxmlformats.org/officeDocument/2006/relationships/image" Target="../media/image6.png"/><Relationship Id="rId14" Type="http://schemas.openxmlformats.org/officeDocument/2006/relationships/customXml" Target="../ink/ink1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7.xml"/><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customXml" Target="../ink/ink1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27.png"/><Relationship Id="rId18" Type="http://schemas.openxmlformats.org/officeDocument/2006/relationships/customXml" Target="../ink/ink24.xml"/><Relationship Id="rId26" Type="http://schemas.openxmlformats.org/officeDocument/2006/relationships/customXml" Target="../ink/ink28.xml"/><Relationship Id="rId3" Type="http://schemas.openxmlformats.org/officeDocument/2006/relationships/image" Target="../media/image21.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customXml" Target="../ink/ink21.xml"/><Relationship Id="rId17" Type="http://schemas.openxmlformats.org/officeDocument/2006/relationships/image" Target="../media/image29.png"/><Relationship Id="rId25" Type="http://schemas.openxmlformats.org/officeDocument/2006/relationships/image" Target="../media/image33.png"/><Relationship Id="rId2" Type="http://schemas.openxmlformats.org/officeDocument/2006/relationships/image" Target="../media/image20.png"/><Relationship Id="rId16" Type="http://schemas.openxmlformats.org/officeDocument/2006/relationships/customXml" Target="../ink/ink23.xml"/><Relationship Id="rId20" Type="http://schemas.openxmlformats.org/officeDocument/2006/relationships/customXml" Target="../ink/ink25.xml"/><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26.png"/><Relationship Id="rId24" Type="http://schemas.openxmlformats.org/officeDocument/2006/relationships/customXml" Target="../ink/ink27.xml"/><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customXml" Target="../ink/ink29.xml"/><Relationship Id="rId10" Type="http://schemas.openxmlformats.org/officeDocument/2006/relationships/customXml" Target="../ink/ink20.xml"/><Relationship Id="rId19" Type="http://schemas.openxmlformats.org/officeDocument/2006/relationships/image" Target="../media/image30.png"/><Relationship Id="rId31"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5.png"/><Relationship Id="rId14" Type="http://schemas.openxmlformats.org/officeDocument/2006/relationships/customXml" Target="../ink/ink22.xml"/><Relationship Id="rId22" Type="http://schemas.openxmlformats.org/officeDocument/2006/relationships/customXml" Target="../ink/ink26.xml"/><Relationship Id="rId27" Type="http://schemas.openxmlformats.org/officeDocument/2006/relationships/image" Target="../media/image34.png"/><Relationship Id="rId30" Type="http://schemas.openxmlformats.org/officeDocument/2006/relationships/customXml" Target="../ink/ink30.xml"/></Relationships>
</file>

<file path=ppt/slides/_rels/slide8.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customXml" Target="../ink/ink35.xml"/><Relationship Id="rId17" Type="http://schemas.openxmlformats.org/officeDocument/2006/relationships/image" Target="../media/image45.png"/><Relationship Id="rId2" Type="http://schemas.openxmlformats.org/officeDocument/2006/relationships/image" Target="../media/image37.png"/><Relationship Id="rId16"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2.xm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openxmlformats.org/officeDocument/2006/relationships/customXml" Target="../ink/ink34.xml"/><Relationship Id="rId4" Type="http://schemas.openxmlformats.org/officeDocument/2006/relationships/customXml" Target="../ink/ink31.xml"/><Relationship Id="rId9" Type="http://schemas.openxmlformats.org/officeDocument/2006/relationships/image" Target="../media/image41.png"/><Relationship Id="rId14" Type="http://schemas.openxmlformats.org/officeDocument/2006/relationships/customXml" Target="../ink/ink36.xml"/></Relationships>
</file>

<file path=ppt/slides/_rels/slide9.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6.png"/><Relationship Id="rId18" Type="http://schemas.openxmlformats.org/officeDocument/2006/relationships/image" Target="../media/image53.png"/><Relationship Id="rId3" Type="http://schemas.openxmlformats.org/officeDocument/2006/relationships/image" Target="../media/image46.png"/><Relationship Id="rId21" Type="http://schemas.openxmlformats.org/officeDocument/2006/relationships/customXml" Target="../ink/ink46.xml"/><Relationship Id="rId7" Type="http://schemas.openxmlformats.org/officeDocument/2006/relationships/image" Target="../media/image49.png"/><Relationship Id="rId12" Type="http://schemas.openxmlformats.org/officeDocument/2006/relationships/customXml" Target="../ink/ink41.xml"/><Relationship Id="rId17" Type="http://schemas.openxmlformats.org/officeDocument/2006/relationships/customXml" Target="../ink/ink44.xml"/><Relationship Id="rId2" Type="http://schemas.openxmlformats.org/officeDocument/2006/relationships/notesSlide" Target="../notesSlides/notesSlide3.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51.png"/><Relationship Id="rId5" Type="http://schemas.openxmlformats.org/officeDocument/2006/relationships/image" Target="../media/image48.png"/><Relationship Id="rId15" Type="http://schemas.openxmlformats.org/officeDocument/2006/relationships/customXml" Target="../ink/ink43.xml"/><Relationship Id="rId10" Type="http://schemas.openxmlformats.org/officeDocument/2006/relationships/customXml" Target="../ink/ink40.xml"/><Relationship Id="rId19" Type="http://schemas.openxmlformats.org/officeDocument/2006/relationships/customXml" Target="../ink/ink45.xml"/><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customXml" Target="../ink/ink42.xml"/><Relationship Id="rId22"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CCE82-06E1-76D8-6307-8495927EE7AC}"/>
              </a:ext>
            </a:extLst>
          </p:cNvPr>
          <p:cNvSpPr>
            <a:spLocks noGrp="1"/>
          </p:cNvSpPr>
          <p:nvPr>
            <p:ph type="ctrTitle"/>
          </p:nvPr>
        </p:nvSpPr>
        <p:spPr/>
        <p:txBody>
          <a:bodyPr/>
          <a:lstStyle/>
          <a:p>
            <a:r>
              <a:rPr kumimoji="1" lang="en-US" altLang="zh-CN" dirty="0"/>
              <a:t>Group Reading</a:t>
            </a:r>
            <a:endParaRPr kumimoji="1" lang="zh-CN" altLang="en-US" dirty="0"/>
          </a:p>
        </p:txBody>
      </p:sp>
      <p:sp>
        <p:nvSpPr>
          <p:cNvPr id="3" name="副标题 2">
            <a:extLst>
              <a:ext uri="{FF2B5EF4-FFF2-40B4-BE49-F238E27FC236}">
                <a16:creationId xmlns:a16="http://schemas.microsoft.com/office/drawing/2014/main" id="{6F2B0964-F747-4F99-DC4A-936EA73A3973}"/>
              </a:ext>
            </a:extLst>
          </p:cNvPr>
          <p:cNvSpPr>
            <a:spLocks noGrp="1"/>
          </p:cNvSpPr>
          <p:nvPr>
            <p:ph type="subTitle" idx="1"/>
          </p:nvPr>
        </p:nvSpPr>
        <p:spPr/>
        <p:txBody>
          <a:bodyPr/>
          <a:lstStyle/>
          <a:p>
            <a:endParaRPr kumimoji="1" lang="en-US" altLang="zh-CN" dirty="0"/>
          </a:p>
          <a:p>
            <a:r>
              <a:rPr kumimoji="1" lang="en-US" altLang="zh-CN" dirty="0" err="1"/>
              <a:t>Zhuo</a:t>
            </a:r>
            <a:r>
              <a:rPr kumimoji="1" lang="en-US" altLang="zh-CN" dirty="0"/>
              <a:t> Li</a:t>
            </a:r>
          </a:p>
          <a:p>
            <a:r>
              <a:rPr kumimoji="1" lang="en-US" altLang="zh-CN" dirty="0"/>
              <a:t>2023-01-13</a:t>
            </a:r>
            <a:endParaRPr kumimoji="1" lang="zh-CN" altLang="en-US" dirty="0"/>
          </a:p>
        </p:txBody>
      </p:sp>
    </p:spTree>
    <p:extLst>
      <p:ext uri="{BB962C8B-B14F-4D97-AF65-F5344CB8AC3E}">
        <p14:creationId xmlns:p14="http://schemas.microsoft.com/office/powerpoint/2010/main" val="1184459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endParaRPr kumimoji="1" lang="zh-CN" altLang="en-US" sz="2400" dirty="0"/>
          </a:p>
        </p:txBody>
      </p:sp>
      <p:pic>
        <p:nvPicPr>
          <p:cNvPr id="4" name="图片 3">
            <a:extLst>
              <a:ext uri="{FF2B5EF4-FFF2-40B4-BE49-F238E27FC236}">
                <a16:creationId xmlns:a16="http://schemas.microsoft.com/office/drawing/2014/main" id="{B94C83E9-9E69-0E49-9FFD-3E78D04787AB}"/>
              </a:ext>
            </a:extLst>
          </p:cNvPr>
          <p:cNvPicPr>
            <a:picLocks noChangeAspect="1"/>
          </p:cNvPicPr>
          <p:nvPr/>
        </p:nvPicPr>
        <p:blipFill>
          <a:blip r:embed="rId3"/>
          <a:stretch>
            <a:fillRect/>
          </a:stretch>
        </p:blipFill>
        <p:spPr>
          <a:xfrm>
            <a:off x="2680063" y="1183052"/>
            <a:ext cx="7772400" cy="3041876"/>
          </a:xfrm>
          <a:prstGeom prst="rect">
            <a:avLst/>
          </a:prstGeom>
        </p:spPr>
      </p:pic>
      <p:sp>
        <p:nvSpPr>
          <p:cNvPr id="6" name="文本框 5">
            <a:extLst>
              <a:ext uri="{FF2B5EF4-FFF2-40B4-BE49-F238E27FC236}">
                <a16:creationId xmlns:a16="http://schemas.microsoft.com/office/drawing/2014/main" id="{0AB3565F-3FAF-483E-616E-2A65E7E93CDE}"/>
              </a:ext>
            </a:extLst>
          </p:cNvPr>
          <p:cNvSpPr txBox="1"/>
          <p:nvPr/>
        </p:nvSpPr>
        <p:spPr>
          <a:xfrm>
            <a:off x="5748745" y="562487"/>
            <a:ext cx="6443255" cy="369332"/>
          </a:xfrm>
          <a:prstGeom prst="rect">
            <a:avLst/>
          </a:prstGeom>
          <a:noFill/>
        </p:spPr>
        <p:txBody>
          <a:bodyPr wrap="square">
            <a:spAutoFit/>
          </a:bodyPr>
          <a:lstStyle/>
          <a:p>
            <a:r>
              <a:rPr lang="zh-CN" altLang="en-US" b="0" i="0" dirty="0">
                <a:solidFill>
                  <a:srgbClr val="121212"/>
                </a:solidFill>
                <a:effectLst/>
                <a:latin typeface="-apple-system"/>
              </a:rPr>
              <a:t>通过未发生的条件来推理可能的结果，就是反事实推理的问题。</a:t>
            </a:r>
            <a:endParaRPr lang="zh-CN" altLang="en-US" dirty="0"/>
          </a:p>
        </p:txBody>
      </p:sp>
      <p:pic>
        <p:nvPicPr>
          <p:cNvPr id="7" name="图片 6">
            <a:extLst>
              <a:ext uri="{FF2B5EF4-FFF2-40B4-BE49-F238E27FC236}">
                <a16:creationId xmlns:a16="http://schemas.microsoft.com/office/drawing/2014/main" id="{CE9E54FB-3838-E241-C074-84E1B394E5D1}"/>
              </a:ext>
            </a:extLst>
          </p:cNvPr>
          <p:cNvPicPr>
            <a:picLocks noChangeAspect="1"/>
          </p:cNvPicPr>
          <p:nvPr/>
        </p:nvPicPr>
        <p:blipFill>
          <a:blip r:embed="rId4"/>
          <a:stretch>
            <a:fillRect/>
          </a:stretch>
        </p:blipFill>
        <p:spPr>
          <a:xfrm>
            <a:off x="5849583" y="4388869"/>
            <a:ext cx="6001689" cy="562658"/>
          </a:xfrm>
          <a:prstGeom prst="rect">
            <a:avLst/>
          </a:prstGeom>
        </p:spPr>
      </p:pic>
      <p:pic>
        <p:nvPicPr>
          <p:cNvPr id="8" name="图片 7">
            <a:extLst>
              <a:ext uri="{FF2B5EF4-FFF2-40B4-BE49-F238E27FC236}">
                <a16:creationId xmlns:a16="http://schemas.microsoft.com/office/drawing/2014/main" id="{B8C9B7E5-588E-556C-F788-F53BBB6A5247}"/>
              </a:ext>
            </a:extLst>
          </p:cNvPr>
          <p:cNvPicPr>
            <a:picLocks noChangeAspect="1"/>
          </p:cNvPicPr>
          <p:nvPr/>
        </p:nvPicPr>
        <p:blipFill>
          <a:blip r:embed="rId5"/>
          <a:stretch>
            <a:fillRect/>
          </a:stretch>
        </p:blipFill>
        <p:spPr>
          <a:xfrm>
            <a:off x="5941567" y="5115468"/>
            <a:ext cx="5442713" cy="1490617"/>
          </a:xfrm>
          <a:prstGeom prst="rect">
            <a:avLst/>
          </a:prstGeom>
        </p:spPr>
      </p:pic>
      <p:pic>
        <p:nvPicPr>
          <p:cNvPr id="11" name="图片 10">
            <a:extLst>
              <a:ext uri="{FF2B5EF4-FFF2-40B4-BE49-F238E27FC236}">
                <a16:creationId xmlns:a16="http://schemas.microsoft.com/office/drawing/2014/main" id="{E98DCF5E-0FD9-1EB7-402D-1239991CF4A4}"/>
              </a:ext>
            </a:extLst>
          </p:cNvPr>
          <p:cNvPicPr>
            <a:picLocks noChangeAspect="1"/>
          </p:cNvPicPr>
          <p:nvPr/>
        </p:nvPicPr>
        <p:blipFill>
          <a:blip r:embed="rId6"/>
          <a:stretch>
            <a:fillRect/>
          </a:stretch>
        </p:blipFill>
        <p:spPr>
          <a:xfrm>
            <a:off x="62593" y="4871439"/>
            <a:ext cx="5950217" cy="1023113"/>
          </a:xfrm>
          <a:prstGeom prst="rect">
            <a:avLst/>
          </a:prstGeom>
        </p:spPr>
      </p:pic>
      <mc:AlternateContent xmlns:mc="http://schemas.openxmlformats.org/markup-compatibility/2006">
        <mc:Choice xmlns:p14="http://schemas.microsoft.com/office/powerpoint/2010/main" Requires="p14">
          <p:contentPart p14:bwMode="auto" r:id="rId7">
            <p14:nvContentPartPr>
              <p14:cNvPr id="12" name="墨迹 11">
                <a:extLst>
                  <a:ext uri="{FF2B5EF4-FFF2-40B4-BE49-F238E27FC236}">
                    <a16:creationId xmlns:a16="http://schemas.microsoft.com/office/drawing/2014/main" id="{C4EB22F9-5214-E9A1-A601-C229B4BED5DE}"/>
                  </a:ext>
                </a:extLst>
              </p14:cNvPr>
              <p14:cNvContentPartPr/>
              <p14:nvPr/>
            </p14:nvContentPartPr>
            <p14:xfrm>
              <a:off x="4640040" y="2742480"/>
              <a:ext cx="492480" cy="797760"/>
            </p14:xfrm>
          </p:contentPart>
        </mc:Choice>
        <mc:Fallback>
          <p:pic>
            <p:nvPicPr>
              <p:cNvPr id="12" name="墨迹 11">
                <a:extLst>
                  <a:ext uri="{FF2B5EF4-FFF2-40B4-BE49-F238E27FC236}">
                    <a16:creationId xmlns:a16="http://schemas.microsoft.com/office/drawing/2014/main" id="{C4EB22F9-5214-E9A1-A601-C229B4BED5DE}"/>
                  </a:ext>
                </a:extLst>
              </p:cNvPr>
              <p:cNvPicPr/>
              <p:nvPr/>
            </p:nvPicPr>
            <p:blipFill>
              <a:blip r:embed="rId8"/>
              <a:stretch>
                <a:fillRect/>
              </a:stretch>
            </p:blipFill>
            <p:spPr>
              <a:xfrm>
                <a:off x="4624200" y="2679120"/>
                <a:ext cx="523800" cy="924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墨迹 12">
                <a:extLst>
                  <a:ext uri="{FF2B5EF4-FFF2-40B4-BE49-F238E27FC236}">
                    <a16:creationId xmlns:a16="http://schemas.microsoft.com/office/drawing/2014/main" id="{5B6B9EDC-7F94-CA7C-4360-4787BCBD56BE}"/>
                  </a:ext>
                </a:extLst>
              </p14:cNvPr>
              <p14:cNvContentPartPr/>
              <p14:nvPr/>
            </p14:nvContentPartPr>
            <p14:xfrm>
              <a:off x="7086960" y="2818800"/>
              <a:ext cx="437760" cy="515520"/>
            </p14:xfrm>
          </p:contentPart>
        </mc:Choice>
        <mc:Fallback>
          <p:pic>
            <p:nvPicPr>
              <p:cNvPr id="13" name="墨迹 12">
                <a:extLst>
                  <a:ext uri="{FF2B5EF4-FFF2-40B4-BE49-F238E27FC236}">
                    <a16:creationId xmlns:a16="http://schemas.microsoft.com/office/drawing/2014/main" id="{5B6B9EDC-7F94-CA7C-4360-4787BCBD56BE}"/>
                  </a:ext>
                </a:extLst>
              </p:cNvPr>
              <p:cNvPicPr/>
              <p:nvPr/>
            </p:nvPicPr>
            <p:blipFill>
              <a:blip r:embed="rId10"/>
              <a:stretch>
                <a:fillRect/>
              </a:stretch>
            </p:blipFill>
            <p:spPr>
              <a:xfrm>
                <a:off x="7071120" y="2755440"/>
                <a:ext cx="46908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31D6D59E-6A54-0687-E25D-FDA8737124EE}"/>
                  </a:ext>
                </a:extLst>
              </p14:cNvPr>
              <p14:cNvContentPartPr/>
              <p14:nvPr/>
            </p14:nvContentPartPr>
            <p14:xfrm>
              <a:off x="3010320" y="925200"/>
              <a:ext cx="5384880" cy="3136680"/>
            </p14:xfrm>
          </p:contentPart>
        </mc:Choice>
        <mc:Fallback>
          <p:pic>
            <p:nvPicPr>
              <p:cNvPr id="14" name="墨迹 13">
                <a:extLst>
                  <a:ext uri="{FF2B5EF4-FFF2-40B4-BE49-F238E27FC236}">
                    <a16:creationId xmlns:a16="http://schemas.microsoft.com/office/drawing/2014/main" id="{31D6D59E-6A54-0687-E25D-FDA8737124EE}"/>
                  </a:ext>
                </a:extLst>
              </p:cNvPr>
              <p:cNvPicPr/>
              <p:nvPr/>
            </p:nvPicPr>
            <p:blipFill>
              <a:blip r:embed="rId12"/>
              <a:stretch>
                <a:fillRect/>
              </a:stretch>
            </p:blipFill>
            <p:spPr>
              <a:xfrm>
                <a:off x="2994480" y="861840"/>
                <a:ext cx="5416200" cy="3263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墨迹 14">
                <a:extLst>
                  <a:ext uri="{FF2B5EF4-FFF2-40B4-BE49-F238E27FC236}">
                    <a16:creationId xmlns:a16="http://schemas.microsoft.com/office/drawing/2014/main" id="{FC8CE1D6-22AC-79A0-5C25-4C984AA614E2}"/>
                  </a:ext>
                </a:extLst>
              </p14:cNvPr>
              <p14:cNvContentPartPr/>
              <p14:nvPr/>
            </p14:nvContentPartPr>
            <p14:xfrm>
              <a:off x="874800" y="675000"/>
              <a:ext cx="1212840" cy="27000"/>
            </p14:xfrm>
          </p:contentPart>
        </mc:Choice>
        <mc:Fallback>
          <p:pic>
            <p:nvPicPr>
              <p:cNvPr id="15" name="墨迹 14">
                <a:extLst>
                  <a:ext uri="{FF2B5EF4-FFF2-40B4-BE49-F238E27FC236}">
                    <a16:creationId xmlns:a16="http://schemas.microsoft.com/office/drawing/2014/main" id="{FC8CE1D6-22AC-79A0-5C25-4C984AA614E2}"/>
                  </a:ext>
                </a:extLst>
              </p:cNvPr>
              <p:cNvPicPr/>
              <p:nvPr/>
            </p:nvPicPr>
            <p:blipFill>
              <a:blip r:embed="rId14"/>
              <a:stretch>
                <a:fillRect/>
              </a:stretch>
            </p:blipFill>
            <p:spPr>
              <a:xfrm>
                <a:off x="858960" y="611640"/>
                <a:ext cx="12441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墨迹 15">
                <a:extLst>
                  <a:ext uri="{FF2B5EF4-FFF2-40B4-BE49-F238E27FC236}">
                    <a16:creationId xmlns:a16="http://schemas.microsoft.com/office/drawing/2014/main" id="{CB49F8EF-B4A1-EEC3-4429-1DAF40035266}"/>
                  </a:ext>
                </a:extLst>
              </p14:cNvPr>
              <p14:cNvContentPartPr/>
              <p14:nvPr/>
            </p14:nvContentPartPr>
            <p14:xfrm>
              <a:off x="6218280" y="4916520"/>
              <a:ext cx="5079240" cy="74880"/>
            </p14:xfrm>
          </p:contentPart>
        </mc:Choice>
        <mc:Fallback>
          <p:pic>
            <p:nvPicPr>
              <p:cNvPr id="16" name="墨迹 15">
                <a:extLst>
                  <a:ext uri="{FF2B5EF4-FFF2-40B4-BE49-F238E27FC236}">
                    <a16:creationId xmlns:a16="http://schemas.microsoft.com/office/drawing/2014/main" id="{CB49F8EF-B4A1-EEC3-4429-1DAF40035266}"/>
                  </a:ext>
                </a:extLst>
              </p:cNvPr>
              <p:cNvPicPr/>
              <p:nvPr/>
            </p:nvPicPr>
            <p:blipFill>
              <a:blip r:embed="rId16"/>
              <a:stretch>
                <a:fillRect/>
              </a:stretch>
            </p:blipFill>
            <p:spPr>
              <a:xfrm>
                <a:off x="6202440" y="4853160"/>
                <a:ext cx="51105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墨迹 16">
                <a:extLst>
                  <a:ext uri="{FF2B5EF4-FFF2-40B4-BE49-F238E27FC236}">
                    <a16:creationId xmlns:a16="http://schemas.microsoft.com/office/drawing/2014/main" id="{83D9C9D1-A089-E54D-C841-F8C250BB67F0}"/>
                  </a:ext>
                </a:extLst>
              </p14:cNvPr>
              <p14:cNvContentPartPr/>
              <p14:nvPr/>
            </p14:nvContentPartPr>
            <p14:xfrm>
              <a:off x="8082000" y="4907160"/>
              <a:ext cx="360" cy="360"/>
            </p14:xfrm>
          </p:contentPart>
        </mc:Choice>
        <mc:Fallback>
          <p:pic>
            <p:nvPicPr>
              <p:cNvPr id="17" name="墨迹 16">
                <a:extLst>
                  <a:ext uri="{FF2B5EF4-FFF2-40B4-BE49-F238E27FC236}">
                    <a16:creationId xmlns:a16="http://schemas.microsoft.com/office/drawing/2014/main" id="{83D9C9D1-A089-E54D-C841-F8C250BB67F0}"/>
                  </a:ext>
                </a:extLst>
              </p:cNvPr>
              <p:cNvPicPr/>
              <p:nvPr/>
            </p:nvPicPr>
            <p:blipFill>
              <a:blip r:embed="rId18"/>
              <a:stretch>
                <a:fillRect/>
              </a:stretch>
            </p:blipFill>
            <p:spPr>
              <a:xfrm>
                <a:off x="8066160" y="48438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墨迹 17">
                <a:extLst>
                  <a:ext uri="{FF2B5EF4-FFF2-40B4-BE49-F238E27FC236}">
                    <a16:creationId xmlns:a16="http://schemas.microsoft.com/office/drawing/2014/main" id="{75612528-2ADB-890A-7167-66D1503E261D}"/>
                  </a:ext>
                </a:extLst>
              </p14:cNvPr>
              <p14:cNvContentPartPr/>
              <p14:nvPr/>
            </p14:nvContentPartPr>
            <p14:xfrm>
              <a:off x="6286680" y="5071680"/>
              <a:ext cx="20520" cy="1539360"/>
            </p14:xfrm>
          </p:contentPart>
        </mc:Choice>
        <mc:Fallback>
          <p:pic>
            <p:nvPicPr>
              <p:cNvPr id="18" name="墨迹 17">
                <a:extLst>
                  <a:ext uri="{FF2B5EF4-FFF2-40B4-BE49-F238E27FC236}">
                    <a16:creationId xmlns:a16="http://schemas.microsoft.com/office/drawing/2014/main" id="{75612528-2ADB-890A-7167-66D1503E261D}"/>
                  </a:ext>
                </a:extLst>
              </p:cNvPr>
              <p:cNvPicPr/>
              <p:nvPr/>
            </p:nvPicPr>
            <p:blipFill>
              <a:blip r:embed="rId20"/>
              <a:stretch>
                <a:fillRect/>
              </a:stretch>
            </p:blipFill>
            <p:spPr>
              <a:xfrm>
                <a:off x="6270840" y="5008320"/>
                <a:ext cx="51840" cy="166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墨迹 18">
                <a:extLst>
                  <a:ext uri="{FF2B5EF4-FFF2-40B4-BE49-F238E27FC236}">
                    <a16:creationId xmlns:a16="http://schemas.microsoft.com/office/drawing/2014/main" id="{F00D211F-9091-CB52-D98E-6AF1B01784D0}"/>
                  </a:ext>
                </a:extLst>
              </p14:cNvPr>
              <p14:cNvContentPartPr/>
              <p14:nvPr/>
            </p14:nvContentPartPr>
            <p14:xfrm>
              <a:off x="7040520" y="5694480"/>
              <a:ext cx="1006920" cy="36720"/>
            </p14:xfrm>
          </p:contentPart>
        </mc:Choice>
        <mc:Fallback>
          <p:pic>
            <p:nvPicPr>
              <p:cNvPr id="19" name="墨迹 18">
                <a:extLst>
                  <a:ext uri="{FF2B5EF4-FFF2-40B4-BE49-F238E27FC236}">
                    <a16:creationId xmlns:a16="http://schemas.microsoft.com/office/drawing/2014/main" id="{F00D211F-9091-CB52-D98E-6AF1B01784D0}"/>
                  </a:ext>
                </a:extLst>
              </p:cNvPr>
              <p:cNvPicPr/>
              <p:nvPr/>
            </p:nvPicPr>
            <p:blipFill>
              <a:blip r:embed="rId22"/>
              <a:stretch>
                <a:fillRect/>
              </a:stretch>
            </p:blipFill>
            <p:spPr>
              <a:xfrm>
                <a:off x="7024680" y="5631120"/>
                <a:ext cx="10382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墨迹 19">
                <a:extLst>
                  <a:ext uri="{FF2B5EF4-FFF2-40B4-BE49-F238E27FC236}">
                    <a16:creationId xmlns:a16="http://schemas.microsoft.com/office/drawing/2014/main" id="{B1E9BE3F-6F47-D13F-D8D6-53A6E10931E3}"/>
                  </a:ext>
                </a:extLst>
              </p14:cNvPr>
              <p14:cNvContentPartPr/>
              <p14:nvPr/>
            </p14:nvContentPartPr>
            <p14:xfrm>
              <a:off x="8442720" y="5654160"/>
              <a:ext cx="111960" cy="5760"/>
            </p14:xfrm>
          </p:contentPart>
        </mc:Choice>
        <mc:Fallback>
          <p:pic>
            <p:nvPicPr>
              <p:cNvPr id="20" name="墨迹 19">
                <a:extLst>
                  <a:ext uri="{FF2B5EF4-FFF2-40B4-BE49-F238E27FC236}">
                    <a16:creationId xmlns:a16="http://schemas.microsoft.com/office/drawing/2014/main" id="{B1E9BE3F-6F47-D13F-D8D6-53A6E10931E3}"/>
                  </a:ext>
                </a:extLst>
              </p:cNvPr>
              <p:cNvPicPr/>
              <p:nvPr/>
            </p:nvPicPr>
            <p:blipFill>
              <a:blip r:embed="rId24"/>
              <a:stretch>
                <a:fillRect/>
              </a:stretch>
            </p:blipFill>
            <p:spPr>
              <a:xfrm>
                <a:off x="8426880" y="5590800"/>
                <a:ext cx="1432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墨迹 20">
                <a:extLst>
                  <a:ext uri="{FF2B5EF4-FFF2-40B4-BE49-F238E27FC236}">
                    <a16:creationId xmlns:a16="http://schemas.microsoft.com/office/drawing/2014/main" id="{BC44E421-5170-534B-A3D2-4D3B09D70D80}"/>
                  </a:ext>
                </a:extLst>
              </p14:cNvPr>
              <p14:cNvContentPartPr/>
              <p14:nvPr/>
            </p14:nvContentPartPr>
            <p14:xfrm>
              <a:off x="8638560" y="5634000"/>
              <a:ext cx="668160" cy="720"/>
            </p14:xfrm>
          </p:contentPart>
        </mc:Choice>
        <mc:Fallback>
          <p:pic>
            <p:nvPicPr>
              <p:cNvPr id="21" name="墨迹 20">
                <a:extLst>
                  <a:ext uri="{FF2B5EF4-FFF2-40B4-BE49-F238E27FC236}">
                    <a16:creationId xmlns:a16="http://schemas.microsoft.com/office/drawing/2014/main" id="{BC44E421-5170-534B-A3D2-4D3B09D70D80}"/>
                  </a:ext>
                </a:extLst>
              </p:cNvPr>
              <p:cNvPicPr/>
              <p:nvPr/>
            </p:nvPicPr>
            <p:blipFill>
              <a:blip r:embed="rId26"/>
              <a:stretch>
                <a:fillRect/>
              </a:stretch>
            </p:blipFill>
            <p:spPr>
              <a:xfrm>
                <a:off x="8622720" y="5570640"/>
                <a:ext cx="6994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墨迹 21">
                <a:extLst>
                  <a:ext uri="{FF2B5EF4-FFF2-40B4-BE49-F238E27FC236}">
                    <a16:creationId xmlns:a16="http://schemas.microsoft.com/office/drawing/2014/main" id="{4F5A387C-0B6D-598D-0985-89CAB49EB95D}"/>
                  </a:ext>
                </a:extLst>
              </p14:cNvPr>
              <p14:cNvContentPartPr/>
              <p14:nvPr/>
            </p14:nvContentPartPr>
            <p14:xfrm>
              <a:off x="5459040" y="938160"/>
              <a:ext cx="57240" cy="2706840"/>
            </p14:xfrm>
          </p:contentPart>
        </mc:Choice>
        <mc:Fallback>
          <p:pic>
            <p:nvPicPr>
              <p:cNvPr id="22" name="墨迹 21">
                <a:extLst>
                  <a:ext uri="{FF2B5EF4-FFF2-40B4-BE49-F238E27FC236}">
                    <a16:creationId xmlns:a16="http://schemas.microsoft.com/office/drawing/2014/main" id="{4F5A387C-0B6D-598D-0985-89CAB49EB95D}"/>
                  </a:ext>
                </a:extLst>
              </p:cNvPr>
              <p:cNvPicPr/>
              <p:nvPr/>
            </p:nvPicPr>
            <p:blipFill>
              <a:blip r:embed="rId28"/>
              <a:stretch>
                <a:fillRect/>
              </a:stretch>
            </p:blipFill>
            <p:spPr>
              <a:xfrm>
                <a:off x="5443200" y="874800"/>
                <a:ext cx="88560" cy="2833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墨迹 22">
                <a:extLst>
                  <a:ext uri="{FF2B5EF4-FFF2-40B4-BE49-F238E27FC236}">
                    <a16:creationId xmlns:a16="http://schemas.microsoft.com/office/drawing/2014/main" id="{88C3FF1B-A273-9601-DE10-B18663E95CF6}"/>
                  </a:ext>
                </a:extLst>
              </p14:cNvPr>
              <p14:cNvContentPartPr/>
              <p14:nvPr/>
            </p14:nvContentPartPr>
            <p14:xfrm>
              <a:off x="6741720" y="1811520"/>
              <a:ext cx="6840" cy="522360"/>
            </p14:xfrm>
          </p:contentPart>
        </mc:Choice>
        <mc:Fallback>
          <p:pic>
            <p:nvPicPr>
              <p:cNvPr id="23" name="墨迹 22">
                <a:extLst>
                  <a:ext uri="{FF2B5EF4-FFF2-40B4-BE49-F238E27FC236}">
                    <a16:creationId xmlns:a16="http://schemas.microsoft.com/office/drawing/2014/main" id="{88C3FF1B-A273-9601-DE10-B18663E95CF6}"/>
                  </a:ext>
                </a:extLst>
              </p:cNvPr>
              <p:cNvPicPr/>
              <p:nvPr/>
            </p:nvPicPr>
            <p:blipFill>
              <a:blip r:embed="rId30"/>
              <a:stretch>
                <a:fillRect/>
              </a:stretch>
            </p:blipFill>
            <p:spPr>
              <a:xfrm>
                <a:off x="6725880" y="1748160"/>
                <a:ext cx="3816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墨迹 23">
                <a:extLst>
                  <a:ext uri="{FF2B5EF4-FFF2-40B4-BE49-F238E27FC236}">
                    <a16:creationId xmlns:a16="http://schemas.microsoft.com/office/drawing/2014/main" id="{2F77BC16-1D4A-6AE5-C77A-FEB03A702FF6}"/>
                  </a:ext>
                </a:extLst>
              </p14:cNvPr>
              <p14:cNvContentPartPr/>
              <p14:nvPr/>
            </p14:nvContentPartPr>
            <p14:xfrm>
              <a:off x="6770160" y="1810080"/>
              <a:ext cx="258120" cy="271800"/>
            </p14:xfrm>
          </p:contentPart>
        </mc:Choice>
        <mc:Fallback>
          <p:pic>
            <p:nvPicPr>
              <p:cNvPr id="24" name="墨迹 23">
                <a:extLst>
                  <a:ext uri="{FF2B5EF4-FFF2-40B4-BE49-F238E27FC236}">
                    <a16:creationId xmlns:a16="http://schemas.microsoft.com/office/drawing/2014/main" id="{2F77BC16-1D4A-6AE5-C77A-FEB03A702FF6}"/>
                  </a:ext>
                </a:extLst>
              </p:cNvPr>
              <p:cNvPicPr/>
              <p:nvPr/>
            </p:nvPicPr>
            <p:blipFill>
              <a:blip r:embed="rId32"/>
              <a:stretch>
                <a:fillRect/>
              </a:stretch>
            </p:blipFill>
            <p:spPr>
              <a:xfrm>
                <a:off x="6754320" y="1746720"/>
                <a:ext cx="2894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墨迹 24">
                <a:extLst>
                  <a:ext uri="{FF2B5EF4-FFF2-40B4-BE49-F238E27FC236}">
                    <a16:creationId xmlns:a16="http://schemas.microsoft.com/office/drawing/2014/main" id="{B4685EDE-D253-B9EF-EAD9-6666948E4500}"/>
                  </a:ext>
                </a:extLst>
              </p14:cNvPr>
              <p14:cNvContentPartPr/>
              <p14:nvPr/>
            </p14:nvContentPartPr>
            <p14:xfrm>
              <a:off x="6699960" y="1345320"/>
              <a:ext cx="232200" cy="265680"/>
            </p14:xfrm>
          </p:contentPart>
        </mc:Choice>
        <mc:Fallback>
          <p:pic>
            <p:nvPicPr>
              <p:cNvPr id="25" name="墨迹 24">
                <a:extLst>
                  <a:ext uri="{FF2B5EF4-FFF2-40B4-BE49-F238E27FC236}">
                    <a16:creationId xmlns:a16="http://schemas.microsoft.com/office/drawing/2014/main" id="{B4685EDE-D253-B9EF-EAD9-6666948E4500}"/>
                  </a:ext>
                </a:extLst>
              </p:cNvPr>
              <p:cNvPicPr/>
              <p:nvPr/>
            </p:nvPicPr>
            <p:blipFill>
              <a:blip r:embed="rId34"/>
              <a:stretch>
                <a:fillRect/>
              </a:stretch>
            </p:blipFill>
            <p:spPr>
              <a:xfrm>
                <a:off x="6684120" y="1281960"/>
                <a:ext cx="26352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墨迹 25">
                <a:extLst>
                  <a:ext uri="{FF2B5EF4-FFF2-40B4-BE49-F238E27FC236}">
                    <a16:creationId xmlns:a16="http://schemas.microsoft.com/office/drawing/2014/main" id="{4A7DE674-CF40-BBFB-4C9D-75F4BC7385B3}"/>
                  </a:ext>
                </a:extLst>
              </p14:cNvPr>
              <p14:cNvContentPartPr/>
              <p14:nvPr/>
            </p14:nvContentPartPr>
            <p14:xfrm>
              <a:off x="6504120" y="5670000"/>
              <a:ext cx="308520" cy="6840"/>
            </p14:xfrm>
          </p:contentPart>
        </mc:Choice>
        <mc:Fallback>
          <p:pic>
            <p:nvPicPr>
              <p:cNvPr id="26" name="墨迹 25">
                <a:extLst>
                  <a:ext uri="{FF2B5EF4-FFF2-40B4-BE49-F238E27FC236}">
                    <a16:creationId xmlns:a16="http://schemas.microsoft.com/office/drawing/2014/main" id="{4A7DE674-CF40-BBFB-4C9D-75F4BC7385B3}"/>
                  </a:ext>
                </a:extLst>
              </p:cNvPr>
              <p:cNvPicPr/>
              <p:nvPr/>
            </p:nvPicPr>
            <p:blipFill>
              <a:blip r:embed="rId36"/>
              <a:stretch>
                <a:fillRect/>
              </a:stretch>
            </p:blipFill>
            <p:spPr>
              <a:xfrm>
                <a:off x="6488280" y="5606640"/>
                <a:ext cx="339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墨迹 26">
                <a:extLst>
                  <a:ext uri="{FF2B5EF4-FFF2-40B4-BE49-F238E27FC236}">
                    <a16:creationId xmlns:a16="http://schemas.microsoft.com/office/drawing/2014/main" id="{70C2D51B-5854-8D87-5992-C8A0077138F4}"/>
                  </a:ext>
                </a:extLst>
              </p14:cNvPr>
              <p14:cNvContentPartPr/>
              <p14:nvPr/>
            </p14:nvContentPartPr>
            <p14:xfrm>
              <a:off x="6520680" y="6666840"/>
              <a:ext cx="3027960" cy="55800"/>
            </p14:xfrm>
          </p:contentPart>
        </mc:Choice>
        <mc:Fallback>
          <p:pic>
            <p:nvPicPr>
              <p:cNvPr id="27" name="墨迹 26">
                <a:extLst>
                  <a:ext uri="{FF2B5EF4-FFF2-40B4-BE49-F238E27FC236}">
                    <a16:creationId xmlns:a16="http://schemas.microsoft.com/office/drawing/2014/main" id="{70C2D51B-5854-8D87-5992-C8A0077138F4}"/>
                  </a:ext>
                </a:extLst>
              </p:cNvPr>
              <p:cNvPicPr/>
              <p:nvPr/>
            </p:nvPicPr>
            <p:blipFill>
              <a:blip r:embed="rId38"/>
              <a:stretch>
                <a:fillRect/>
              </a:stretch>
            </p:blipFill>
            <p:spPr>
              <a:xfrm>
                <a:off x="6504840" y="6603480"/>
                <a:ext cx="30592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墨迹 27">
                <a:extLst>
                  <a:ext uri="{FF2B5EF4-FFF2-40B4-BE49-F238E27FC236}">
                    <a16:creationId xmlns:a16="http://schemas.microsoft.com/office/drawing/2014/main" id="{B3757317-D13D-04C6-186E-76A476C3C41F}"/>
                  </a:ext>
                </a:extLst>
              </p14:cNvPr>
              <p14:cNvContentPartPr/>
              <p14:nvPr/>
            </p14:nvContentPartPr>
            <p14:xfrm>
              <a:off x="9407880" y="5837400"/>
              <a:ext cx="639360" cy="532080"/>
            </p14:xfrm>
          </p:contentPart>
        </mc:Choice>
        <mc:Fallback>
          <p:pic>
            <p:nvPicPr>
              <p:cNvPr id="28" name="墨迹 27">
                <a:extLst>
                  <a:ext uri="{FF2B5EF4-FFF2-40B4-BE49-F238E27FC236}">
                    <a16:creationId xmlns:a16="http://schemas.microsoft.com/office/drawing/2014/main" id="{B3757317-D13D-04C6-186E-76A476C3C41F}"/>
                  </a:ext>
                </a:extLst>
              </p:cNvPr>
              <p:cNvPicPr/>
              <p:nvPr/>
            </p:nvPicPr>
            <p:blipFill>
              <a:blip r:embed="rId40"/>
              <a:stretch>
                <a:fillRect/>
              </a:stretch>
            </p:blipFill>
            <p:spPr>
              <a:xfrm>
                <a:off x="9392040" y="5774040"/>
                <a:ext cx="670680" cy="658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墨迹 28">
                <a:extLst>
                  <a:ext uri="{FF2B5EF4-FFF2-40B4-BE49-F238E27FC236}">
                    <a16:creationId xmlns:a16="http://schemas.microsoft.com/office/drawing/2014/main" id="{85A2AD74-4FBE-777F-9772-C99CE3577F57}"/>
                  </a:ext>
                </a:extLst>
              </p14:cNvPr>
              <p14:cNvContentPartPr/>
              <p14:nvPr/>
            </p14:nvContentPartPr>
            <p14:xfrm>
              <a:off x="1854000" y="5033160"/>
              <a:ext cx="1386360" cy="829080"/>
            </p14:xfrm>
          </p:contentPart>
        </mc:Choice>
        <mc:Fallback>
          <p:pic>
            <p:nvPicPr>
              <p:cNvPr id="29" name="墨迹 28">
                <a:extLst>
                  <a:ext uri="{FF2B5EF4-FFF2-40B4-BE49-F238E27FC236}">
                    <a16:creationId xmlns:a16="http://schemas.microsoft.com/office/drawing/2014/main" id="{85A2AD74-4FBE-777F-9772-C99CE3577F57}"/>
                  </a:ext>
                </a:extLst>
              </p:cNvPr>
              <p:cNvPicPr/>
              <p:nvPr/>
            </p:nvPicPr>
            <p:blipFill>
              <a:blip r:embed="rId42"/>
              <a:stretch>
                <a:fillRect/>
              </a:stretch>
            </p:blipFill>
            <p:spPr>
              <a:xfrm>
                <a:off x="1838160" y="4969800"/>
                <a:ext cx="1417680" cy="955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墨迹 29">
                <a:extLst>
                  <a:ext uri="{FF2B5EF4-FFF2-40B4-BE49-F238E27FC236}">
                    <a16:creationId xmlns:a16="http://schemas.microsoft.com/office/drawing/2014/main" id="{A47B8832-CCD5-3FAA-BC80-D70BC95989C9}"/>
                  </a:ext>
                </a:extLst>
              </p14:cNvPr>
              <p14:cNvContentPartPr/>
              <p14:nvPr/>
            </p14:nvContentPartPr>
            <p14:xfrm>
              <a:off x="6506640" y="5131800"/>
              <a:ext cx="361080" cy="623880"/>
            </p14:xfrm>
          </p:contentPart>
        </mc:Choice>
        <mc:Fallback>
          <p:pic>
            <p:nvPicPr>
              <p:cNvPr id="30" name="墨迹 29">
                <a:extLst>
                  <a:ext uri="{FF2B5EF4-FFF2-40B4-BE49-F238E27FC236}">
                    <a16:creationId xmlns:a16="http://schemas.microsoft.com/office/drawing/2014/main" id="{A47B8832-CCD5-3FAA-BC80-D70BC95989C9}"/>
                  </a:ext>
                </a:extLst>
              </p:cNvPr>
              <p:cNvPicPr/>
              <p:nvPr/>
            </p:nvPicPr>
            <p:blipFill>
              <a:blip r:embed="rId44"/>
              <a:stretch>
                <a:fillRect/>
              </a:stretch>
            </p:blipFill>
            <p:spPr>
              <a:xfrm>
                <a:off x="6490800" y="5068440"/>
                <a:ext cx="39240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墨迹 30">
                <a:extLst>
                  <a:ext uri="{FF2B5EF4-FFF2-40B4-BE49-F238E27FC236}">
                    <a16:creationId xmlns:a16="http://schemas.microsoft.com/office/drawing/2014/main" id="{87470331-8E45-43DC-1EDD-65DD365D2ADE}"/>
                  </a:ext>
                </a:extLst>
              </p14:cNvPr>
              <p14:cNvContentPartPr/>
              <p14:nvPr/>
            </p14:nvContentPartPr>
            <p14:xfrm>
              <a:off x="7061040" y="5005800"/>
              <a:ext cx="930240" cy="774000"/>
            </p14:xfrm>
          </p:contentPart>
        </mc:Choice>
        <mc:Fallback>
          <p:pic>
            <p:nvPicPr>
              <p:cNvPr id="31" name="墨迹 30">
                <a:extLst>
                  <a:ext uri="{FF2B5EF4-FFF2-40B4-BE49-F238E27FC236}">
                    <a16:creationId xmlns:a16="http://schemas.microsoft.com/office/drawing/2014/main" id="{87470331-8E45-43DC-1EDD-65DD365D2ADE}"/>
                  </a:ext>
                </a:extLst>
              </p:cNvPr>
              <p:cNvPicPr/>
              <p:nvPr/>
            </p:nvPicPr>
            <p:blipFill>
              <a:blip r:embed="rId46"/>
              <a:stretch>
                <a:fillRect/>
              </a:stretch>
            </p:blipFill>
            <p:spPr>
              <a:xfrm>
                <a:off x="7045200" y="4942440"/>
                <a:ext cx="961560" cy="900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墨迹 31">
                <a:extLst>
                  <a:ext uri="{FF2B5EF4-FFF2-40B4-BE49-F238E27FC236}">
                    <a16:creationId xmlns:a16="http://schemas.microsoft.com/office/drawing/2014/main" id="{39C41A56-5FDC-F14D-7337-23942C6E0497}"/>
                  </a:ext>
                </a:extLst>
              </p14:cNvPr>
              <p14:cNvContentPartPr/>
              <p14:nvPr/>
            </p14:nvContentPartPr>
            <p14:xfrm>
              <a:off x="6313320" y="6635160"/>
              <a:ext cx="335160" cy="36000"/>
            </p14:xfrm>
          </p:contentPart>
        </mc:Choice>
        <mc:Fallback>
          <p:pic>
            <p:nvPicPr>
              <p:cNvPr id="32" name="墨迹 31">
                <a:extLst>
                  <a:ext uri="{FF2B5EF4-FFF2-40B4-BE49-F238E27FC236}">
                    <a16:creationId xmlns:a16="http://schemas.microsoft.com/office/drawing/2014/main" id="{39C41A56-5FDC-F14D-7337-23942C6E0497}"/>
                  </a:ext>
                </a:extLst>
              </p:cNvPr>
              <p:cNvPicPr/>
              <p:nvPr/>
            </p:nvPicPr>
            <p:blipFill>
              <a:blip r:embed="rId48"/>
              <a:stretch>
                <a:fillRect/>
              </a:stretch>
            </p:blipFill>
            <p:spPr>
              <a:xfrm>
                <a:off x="6297480" y="6571800"/>
                <a:ext cx="366480" cy="162720"/>
              </a:xfrm>
              <a:prstGeom prst="rect">
                <a:avLst/>
              </a:prstGeom>
            </p:spPr>
          </p:pic>
        </mc:Fallback>
      </mc:AlternateContent>
    </p:spTree>
    <p:extLst>
      <p:ext uri="{BB962C8B-B14F-4D97-AF65-F5344CB8AC3E}">
        <p14:creationId xmlns:p14="http://schemas.microsoft.com/office/powerpoint/2010/main" val="155048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endParaRPr kumimoji="1" lang="zh-CN" altLang="en-US" sz="2400" dirty="0"/>
          </a:p>
        </p:txBody>
      </p:sp>
      <p:sp>
        <p:nvSpPr>
          <p:cNvPr id="6" name="文本框 5">
            <a:extLst>
              <a:ext uri="{FF2B5EF4-FFF2-40B4-BE49-F238E27FC236}">
                <a16:creationId xmlns:a16="http://schemas.microsoft.com/office/drawing/2014/main" id="{0AB3565F-3FAF-483E-616E-2A65E7E93CDE}"/>
              </a:ext>
            </a:extLst>
          </p:cNvPr>
          <p:cNvSpPr txBox="1"/>
          <p:nvPr/>
        </p:nvSpPr>
        <p:spPr>
          <a:xfrm>
            <a:off x="5748745" y="562487"/>
            <a:ext cx="6443255" cy="369332"/>
          </a:xfrm>
          <a:prstGeom prst="rect">
            <a:avLst/>
          </a:prstGeom>
          <a:noFill/>
        </p:spPr>
        <p:txBody>
          <a:bodyPr wrap="square">
            <a:spAutoFit/>
          </a:bodyPr>
          <a:lstStyle/>
          <a:p>
            <a:r>
              <a:rPr lang="zh-CN" altLang="en-US" b="0" i="0" dirty="0">
                <a:solidFill>
                  <a:srgbClr val="121212"/>
                </a:solidFill>
                <a:effectLst/>
                <a:latin typeface="-apple-system"/>
              </a:rPr>
              <a:t>通过未发生的条件来推理可能的结果，就是反事实推理的问题。</a:t>
            </a:r>
            <a:endParaRPr lang="zh-CN" altLang="en-US" dirty="0"/>
          </a:p>
        </p:txBody>
      </p:sp>
      <p:pic>
        <p:nvPicPr>
          <p:cNvPr id="8" name="图片 7">
            <a:extLst>
              <a:ext uri="{FF2B5EF4-FFF2-40B4-BE49-F238E27FC236}">
                <a16:creationId xmlns:a16="http://schemas.microsoft.com/office/drawing/2014/main" id="{B8C9B7E5-588E-556C-F788-F53BBB6A5247}"/>
              </a:ext>
            </a:extLst>
          </p:cNvPr>
          <p:cNvPicPr>
            <a:picLocks noChangeAspect="1"/>
          </p:cNvPicPr>
          <p:nvPr/>
        </p:nvPicPr>
        <p:blipFill>
          <a:blip r:embed="rId3"/>
          <a:stretch>
            <a:fillRect/>
          </a:stretch>
        </p:blipFill>
        <p:spPr>
          <a:xfrm>
            <a:off x="71845" y="1094138"/>
            <a:ext cx="4175761" cy="1143632"/>
          </a:xfrm>
          <a:prstGeom prst="rect">
            <a:avLst/>
          </a:prstGeom>
        </p:spPr>
      </p:pic>
      <p:pic>
        <p:nvPicPr>
          <p:cNvPr id="3" name="图片 2">
            <a:extLst>
              <a:ext uri="{FF2B5EF4-FFF2-40B4-BE49-F238E27FC236}">
                <a16:creationId xmlns:a16="http://schemas.microsoft.com/office/drawing/2014/main" id="{69420553-C944-36CC-7584-C06F19C74D0F}"/>
              </a:ext>
            </a:extLst>
          </p:cNvPr>
          <p:cNvPicPr>
            <a:picLocks noChangeAspect="1"/>
          </p:cNvPicPr>
          <p:nvPr/>
        </p:nvPicPr>
        <p:blipFill>
          <a:blip r:embed="rId4"/>
          <a:stretch>
            <a:fillRect/>
          </a:stretch>
        </p:blipFill>
        <p:spPr>
          <a:xfrm>
            <a:off x="4247606" y="1342985"/>
            <a:ext cx="7772400" cy="5095137"/>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1AED6EAC-E80E-E98F-C5F5-95B94CF1D5C3}"/>
                  </a:ext>
                </a:extLst>
              </p14:cNvPr>
              <p14:cNvContentPartPr/>
              <p14:nvPr/>
            </p14:nvContentPartPr>
            <p14:xfrm>
              <a:off x="6633360" y="2237400"/>
              <a:ext cx="4661640" cy="83160"/>
            </p14:xfrm>
          </p:contentPart>
        </mc:Choice>
        <mc:Fallback>
          <p:pic>
            <p:nvPicPr>
              <p:cNvPr id="5" name="墨迹 4">
                <a:extLst>
                  <a:ext uri="{FF2B5EF4-FFF2-40B4-BE49-F238E27FC236}">
                    <a16:creationId xmlns:a16="http://schemas.microsoft.com/office/drawing/2014/main" id="{1AED6EAC-E80E-E98F-C5F5-95B94CF1D5C3}"/>
                  </a:ext>
                </a:extLst>
              </p:cNvPr>
              <p:cNvPicPr/>
              <p:nvPr/>
            </p:nvPicPr>
            <p:blipFill>
              <a:blip r:embed="rId6"/>
              <a:stretch>
                <a:fillRect/>
              </a:stretch>
            </p:blipFill>
            <p:spPr>
              <a:xfrm>
                <a:off x="6617520" y="2174040"/>
                <a:ext cx="46929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AAD0BD20-2A96-D81D-D37C-83C7A94C7298}"/>
                  </a:ext>
                </a:extLst>
              </p14:cNvPr>
              <p14:cNvContentPartPr/>
              <p14:nvPr/>
            </p14:nvContentPartPr>
            <p14:xfrm>
              <a:off x="3594600" y="722520"/>
              <a:ext cx="653040" cy="914760"/>
            </p14:xfrm>
          </p:contentPart>
        </mc:Choice>
        <mc:Fallback>
          <p:pic>
            <p:nvPicPr>
              <p:cNvPr id="9" name="墨迹 8">
                <a:extLst>
                  <a:ext uri="{FF2B5EF4-FFF2-40B4-BE49-F238E27FC236}">
                    <a16:creationId xmlns:a16="http://schemas.microsoft.com/office/drawing/2014/main" id="{AAD0BD20-2A96-D81D-D37C-83C7A94C7298}"/>
                  </a:ext>
                </a:extLst>
              </p:cNvPr>
              <p:cNvPicPr/>
              <p:nvPr/>
            </p:nvPicPr>
            <p:blipFill>
              <a:blip r:embed="rId8"/>
              <a:stretch>
                <a:fillRect/>
              </a:stretch>
            </p:blipFill>
            <p:spPr>
              <a:xfrm>
                <a:off x="3578760" y="659160"/>
                <a:ext cx="684360" cy="104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墨迹 9">
                <a:extLst>
                  <a:ext uri="{FF2B5EF4-FFF2-40B4-BE49-F238E27FC236}">
                    <a16:creationId xmlns:a16="http://schemas.microsoft.com/office/drawing/2014/main" id="{55B0670D-90A1-4E52-1B07-C75B1A235726}"/>
                  </a:ext>
                </a:extLst>
              </p14:cNvPr>
              <p14:cNvContentPartPr/>
              <p14:nvPr/>
            </p14:nvContentPartPr>
            <p14:xfrm>
              <a:off x="6754320" y="3589560"/>
              <a:ext cx="1300680" cy="16560"/>
            </p14:xfrm>
          </p:contentPart>
        </mc:Choice>
        <mc:Fallback>
          <p:pic>
            <p:nvPicPr>
              <p:cNvPr id="10" name="墨迹 9">
                <a:extLst>
                  <a:ext uri="{FF2B5EF4-FFF2-40B4-BE49-F238E27FC236}">
                    <a16:creationId xmlns:a16="http://schemas.microsoft.com/office/drawing/2014/main" id="{55B0670D-90A1-4E52-1B07-C75B1A235726}"/>
                  </a:ext>
                </a:extLst>
              </p:cNvPr>
              <p:cNvPicPr/>
              <p:nvPr/>
            </p:nvPicPr>
            <p:blipFill>
              <a:blip r:embed="rId10"/>
              <a:stretch>
                <a:fillRect/>
              </a:stretch>
            </p:blipFill>
            <p:spPr>
              <a:xfrm>
                <a:off x="6738480" y="3526200"/>
                <a:ext cx="13320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墨迹 11">
                <a:extLst>
                  <a:ext uri="{FF2B5EF4-FFF2-40B4-BE49-F238E27FC236}">
                    <a16:creationId xmlns:a16="http://schemas.microsoft.com/office/drawing/2014/main" id="{DA8AD9AE-2665-0276-F653-9D249F446927}"/>
                  </a:ext>
                </a:extLst>
              </p14:cNvPr>
              <p14:cNvContentPartPr/>
              <p14:nvPr/>
            </p14:nvContentPartPr>
            <p14:xfrm>
              <a:off x="10119240" y="3609360"/>
              <a:ext cx="570600" cy="1080"/>
            </p14:xfrm>
          </p:contentPart>
        </mc:Choice>
        <mc:Fallback>
          <p:pic>
            <p:nvPicPr>
              <p:cNvPr id="12" name="墨迹 11">
                <a:extLst>
                  <a:ext uri="{FF2B5EF4-FFF2-40B4-BE49-F238E27FC236}">
                    <a16:creationId xmlns:a16="http://schemas.microsoft.com/office/drawing/2014/main" id="{DA8AD9AE-2665-0276-F653-9D249F446927}"/>
                  </a:ext>
                </a:extLst>
              </p:cNvPr>
              <p:cNvPicPr/>
              <p:nvPr/>
            </p:nvPicPr>
            <p:blipFill>
              <a:blip r:embed="rId12"/>
              <a:stretch>
                <a:fillRect/>
              </a:stretch>
            </p:blipFill>
            <p:spPr>
              <a:xfrm>
                <a:off x="10103400" y="3546000"/>
                <a:ext cx="6019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墨迹 12">
                <a:extLst>
                  <a:ext uri="{FF2B5EF4-FFF2-40B4-BE49-F238E27FC236}">
                    <a16:creationId xmlns:a16="http://schemas.microsoft.com/office/drawing/2014/main" id="{EE33BDA0-5A2C-A631-139E-C7ECE8A72626}"/>
                  </a:ext>
                </a:extLst>
              </p14:cNvPr>
              <p14:cNvContentPartPr/>
              <p14:nvPr/>
            </p14:nvContentPartPr>
            <p14:xfrm>
              <a:off x="699840" y="2220480"/>
              <a:ext cx="2382480" cy="31320"/>
            </p14:xfrm>
          </p:contentPart>
        </mc:Choice>
        <mc:Fallback>
          <p:pic>
            <p:nvPicPr>
              <p:cNvPr id="13" name="墨迹 12">
                <a:extLst>
                  <a:ext uri="{FF2B5EF4-FFF2-40B4-BE49-F238E27FC236}">
                    <a16:creationId xmlns:a16="http://schemas.microsoft.com/office/drawing/2014/main" id="{EE33BDA0-5A2C-A631-139E-C7ECE8A72626}"/>
                  </a:ext>
                </a:extLst>
              </p:cNvPr>
              <p:cNvPicPr/>
              <p:nvPr/>
            </p:nvPicPr>
            <p:blipFill>
              <a:blip r:embed="rId14"/>
              <a:stretch>
                <a:fillRect/>
              </a:stretch>
            </p:blipFill>
            <p:spPr>
              <a:xfrm>
                <a:off x="684000" y="2157120"/>
                <a:ext cx="24138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墨迹 13">
                <a:extLst>
                  <a:ext uri="{FF2B5EF4-FFF2-40B4-BE49-F238E27FC236}">
                    <a16:creationId xmlns:a16="http://schemas.microsoft.com/office/drawing/2014/main" id="{C467795E-98CF-E3C9-17A4-2D30E5F4E8EE}"/>
                  </a:ext>
                </a:extLst>
              </p14:cNvPr>
              <p14:cNvContentPartPr/>
              <p14:nvPr/>
            </p14:nvContentPartPr>
            <p14:xfrm>
              <a:off x="7925400" y="5259240"/>
              <a:ext cx="753840" cy="88200"/>
            </p14:xfrm>
          </p:contentPart>
        </mc:Choice>
        <mc:Fallback>
          <p:pic>
            <p:nvPicPr>
              <p:cNvPr id="14" name="墨迹 13">
                <a:extLst>
                  <a:ext uri="{FF2B5EF4-FFF2-40B4-BE49-F238E27FC236}">
                    <a16:creationId xmlns:a16="http://schemas.microsoft.com/office/drawing/2014/main" id="{C467795E-98CF-E3C9-17A4-2D30E5F4E8EE}"/>
                  </a:ext>
                </a:extLst>
              </p:cNvPr>
              <p:cNvPicPr/>
              <p:nvPr/>
            </p:nvPicPr>
            <p:blipFill>
              <a:blip r:embed="rId16"/>
              <a:stretch>
                <a:fillRect/>
              </a:stretch>
            </p:blipFill>
            <p:spPr>
              <a:xfrm>
                <a:off x="7909560" y="5195880"/>
                <a:ext cx="785160" cy="214920"/>
              </a:xfrm>
              <a:prstGeom prst="rect">
                <a:avLst/>
              </a:prstGeom>
            </p:spPr>
          </p:pic>
        </mc:Fallback>
      </mc:AlternateContent>
    </p:spTree>
    <p:extLst>
      <p:ext uri="{BB962C8B-B14F-4D97-AF65-F5344CB8AC3E}">
        <p14:creationId xmlns:p14="http://schemas.microsoft.com/office/powerpoint/2010/main" val="4242981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en-US" altLang="zh-CN" sz="2400" dirty="0"/>
              <a:t>2.</a:t>
            </a:r>
            <a:r>
              <a:rPr kumimoji="1" lang="zh-CN" altLang="en-US" sz="2400" dirty="0"/>
              <a:t>  </a:t>
            </a:r>
            <a:r>
              <a:rPr kumimoji="1" lang="en-US" altLang="zh-CN" sz="2400" dirty="0"/>
              <a:t>Margin</a:t>
            </a:r>
            <a:r>
              <a:rPr kumimoji="1" lang="zh-CN" altLang="en-US" sz="2400" dirty="0"/>
              <a:t> </a:t>
            </a:r>
            <a:r>
              <a:rPr kumimoji="1" lang="en-US" altLang="zh-CN" sz="2400" dirty="0"/>
              <a:t>loss</a:t>
            </a:r>
            <a:r>
              <a:rPr kumimoji="1" lang="zh-CN" altLang="en-US" sz="2400" dirty="0"/>
              <a:t>来明显化类之间的边界</a:t>
            </a:r>
          </a:p>
        </p:txBody>
      </p:sp>
      <p:pic>
        <p:nvPicPr>
          <p:cNvPr id="3" name="图片 2">
            <a:extLst>
              <a:ext uri="{FF2B5EF4-FFF2-40B4-BE49-F238E27FC236}">
                <a16:creationId xmlns:a16="http://schemas.microsoft.com/office/drawing/2014/main" id="{65C6B9C4-DBBD-6C1A-2375-5C20A7B96829}"/>
              </a:ext>
            </a:extLst>
          </p:cNvPr>
          <p:cNvPicPr>
            <a:picLocks noChangeAspect="1"/>
          </p:cNvPicPr>
          <p:nvPr/>
        </p:nvPicPr>
        <p:blipFill>
          <a:blip r:embed="rId2"/>
          <a:stretch>
            <a:fillRect/>
          </a:stretch>
        </p:blipFill>
        <p:spPr>
          <a:xfrm>
            <a:off x="2209800" y="1131183"/>
            <a:ext cx="7772400" cy="1340925"/>
          </a:xfrm>
          <a:prstGeom prst="rect">
            <a:avLst/>
          </a:prstGeom>
        </p:spPr>
      </p:pic>
      <p:pic>
        <p:nvPicPr>
          <p:cNvPr id="4" name="图片 3">
            <a:extLst>
              <a:ext uri="{FF2B5EF4-FFF2-40B4-BE49-F238E27FC236}">
                <a16:creationId xmlns:a16="http://schemas.microsoft.com/office/drawing/2014/main" id="{7AAB18DD-AA2F-F1D8-3B72-ACCCEC365973}"/>
              </a:ext>
            </a:extLst>
          </p:cNvPr>
          <p:cNvPicPr>
            <a:picLocks noChangeAspect="1"/>
          </p:cNvPicPr>
          <p:nvPr/>
        </p:nvPicPr>
        <p:blipFill>
          <a:blip r:embed="rId3"/>
          <a:stretch>
            <a:fillRect/>
          </a:stretch>
        </p:blipFill>
        <p:spPr>
          <a:xfrm>
            <a:off x="0" y="3019814"/>
            <a:ext cx="5147792" cy="3082601"/>
          </a:xfrm>
          <a:prstGeom prst="rect">
            <a:avLst/>
          </a:prstGeom>
        </p:spPr>
      </p:pic>
      <p:pic>
        <p:nvPicPr>
          <p:cNvPr id="5" name="图片 4">
            <a:extLst>
              <a:ext uri="{FF2B5EF4-FFF2-40B4-BE49-F238E27FC236}">
                <a16:creationId xmlns:a16="http://schemas.microsoft.com/office/drawing/2014/main" id="{9E777D46-5257-D6E5-1F09-80D294324224}"/>
              </a:ext>
            </a:extLst>
          </p:cNvPr>
          <p:cNvPicPr>
            <a:picLocks noChangeAspect="1"/>
          </p:cNvPicPr>
          <p:nvPr/>
        </p:nvPicPr>
        <p:blipFill>
          <a:blip r:embed="rId4"/>
          <a:stretch>
            <a:fillRect/>
          </a:stretch>
        </p:blipFill>
        <p:spPr>
          <a:xfrm>
            <a:off x="5817325" y="4270017"/>
            <a:ext cx="5540829" cy="1012662"/>
          </a:xfrm>
          <a:prstGeom prst="rect">
            <a:avLst/>
          </a:prstGeom>
        </p:spPr>
      </p:pic>
      <p:pic>
        <p:nvPicPr>
          <p:cNvPr id="6" name="图片 5">
            <a:extLst>
              <a:ext uri="{FF2B5EF4-FFF2-40B4-BE49-F238E27FC236}">
                <a16:creationId xmlns:a16="http://schemas.microsoft.com/office/drawing/2014/main" id="{ABF0A357-6664-B1EF-EF0F-009F6AE493BA}"/>
              </a:ext>
            </a:extLst>
          </p:cNvPr>
          <p:cNvPicPr>
            <a:picLocks noChangeAspect="1"/>
          </p:cNvPicPr>
          <p:nvPr/>
        </p:nvPicPr>
        <p:blipFill>
          <a:blip r:embed="rId5"/>
          <a:stretch>
            <a:fillRect/>
          </a:stretch>
        </p:blipFill>
        <p:spPr>
          <a:xfrm>
            <a:off x="5612630" y="2917443"/>
            <a:ext cx="5950217" cy="1023113"/>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76377A73-6F5B-25C0-95D0-DEACE20BBFFA}"/>
                  </a:ext>
                </a:extLst>
              </p14:cNvPr>
              <p14:cNvContentPartPr/>
              <p14:nvPr/>
            </p14:nvContentPartPr>
            <p14:xfrm>
              <a:off x="2814120" y="2482200"/>
              <a:ext cx="6568560" cy="44280"/>
            </p14:xfrm>
          </p:contentPart>
        </mc:Choice>
        <mc:Fallback>
          <p:pic>
            <p:nvPicPr>
              <p:cNvPr id="7" name="墨迹 6">
                <a:extLst>
                  <a:ext uri="{FF2B5EF4-FFF2-40B4-BE49-F238E27FC236}">
                    <a16:creationId xmlns:a16="http://schemas.microsoft.com/office/drawing/2014/main" id="{76377A73-6F5B-25C0-95D0-DEACE20BBFFA}"/>
                  </a:ext>
                </a:extLst>
              </p:cNvPr>
              <p:cNvPicPr/>
              <p:nvPr/>
            </p:nvPicPr>
            <p:blipFill>
              <a:blip r:embed="rId7"/>
              <a:stretch>
                <a:fillRect/>
              </a:stretch>
            </p:blipFill>
            <p:spPr>
              <a:xfrm>
                <a:off x="2798280" y="2418840"/>
                <a:ext cx="65998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C5E506DA-AE2C-910F-64A9-062D3382B6F5}"/>
                  </a:ext>
                </a:extLst>
              </p14:cNvPr>
              <p14:cNvContentPartPr/>
              <p14:nvPr/>
            </p14:nvContentPartPr>
            <p14:xfrm>
              <a:off x="6797880" y="1614600"/>
              <a:ext cx="360" cy="360"/>
            </p14:xfrm>
          </p:contentPart>
        </mc:Choice>
        <mc:Fallback>
          <p:pic>
            <p:nvPicPr>
              <p:cNvPr id="8" name="墨迹 7">
                <a:extLst>
                  <a:ext uri="{FF2B5EF4-FFF2-40B4-BE49-F238E27FC236}">
                    <a16:creationId xmlns:a16="http://schemas.microsoft.com/office/drawing/2014/main" id="{C5E506DA-AE2C-910F-64A9-062D3382B6F5}"/>
                  </a:ext>
                </a:extLst>
              </p:cNvPr>
              <p:cNvPicPr/>
              <p:nvPr/>
            </p:nvPicPr>
            <p:blipFill>
              <a:blip r:embed="rId9"/>
              <a:stretch>
                <a:fillRect/>
              </a:stretch>
            </p:blipFill>
            <p:spPr>
              <a:xfrm>
                <a:off x="6782040" y="1551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D4714BB1-E727-DF3A-1B57-0587B98E7BBD}"/>
                  </a:ext>
                </a:extLst>
              </p14:cNvPr>
              <p14:cNvContentPartPr/>
              <p14:nvPr/>
            </p14:nvContentPartPr>
            <p14:xfrm>
              <a:off x="6797880" y="1613880"/>
              <a:ext cx="256680" cy="1080"/>
            </p14:xfrm>
          </p:contentPart>
        </mc:Choice>
        <mc:Fallback>
          <p:pic>
            <p:nvPicPr>
              <p:cNvPr id="9" name="墨迹 8">
                <a:extLst>
                  <a:ext uri="{FF2B5EF4-FFF2-40B4-BE49-F238E27FC236}">
                    <a16:creationId xmlns:a16="http://schemas.microsoft.com/office/drawing/2014/main" id="{D4714BB1-E727-DF3A-1B57-0587B98E7BBD}"/>
                  </a:ext>
                </a:extLst>
              </p:cNvPr>
              <p:cNvPicPr/>
              <p:nvPr/>
            </p:nvPicPr>
            <p:blipFill>
              <a:blip r:embed="rId11"/>
              <a:stretch>
                <a:fillRect/>
              </a:stretch>
            </p:blipFill>
            <p:spPr>
              <a:xfrm>
                <a:off x="6782040" y="1550520"/>
                <a:ext cx="2880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C17D4B8C-3207-D0AE-9183-88527BF58555}"/>
                  </a:ext>
                </a:extLst>
              </p14:cNvPr>
              <p14:cNvContentPartPr/>
              <p14:nvPr/>
            </p14:nvContentPartPr>
            <p14:xfrm>
              <a:off x="5262120" y="2095560"/>
              <a:ext cx="360" cy="360"/>
            </p14:xfrm>
          </p:contentPart>
        </mc:Choice>
        <mc:Fallback>
          <p:pic>
            <p:nvPicPr>
              <p:cNvPr id="10" name="墨迹 9">
                <a:extLst>
                  <a:ext uri="{FF2B5EF4-FFF2-40B4-BE49-F238E27FC236}">
                    <a16:creationId xmlns:a16="http://schemas.microsoft.com/office/drawing/2014/main" id="{C17D4B8C-3207-D0AE-9183-88527BF58555}"/>
                  </a:ext>
                </a:extLst>
              </p:cNvPr>
              <p:cNvPicPr/>
              <p:nvPr/>
            </p:nvPicPr>
            <p:blipFill>
              <a:blip r:embed="rId9"/>
              <a:stretch>
                <a:fillRect/>
              </a:stretch>
            </p:blipFill>
            <p:spPr>
              <a:xfrm>
                <a:off x="5246280" y="20322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墨迹 10">
                <a:extLst>
                  <a:ext uri="{FF2B5EF4-FFF2-40B4-BE49-F238E27FC236}">
                    <a16:creationId xmlns:a16="http://schemas.microsoft.com/office/drawing/2014/main" id="{4284CF8A-83D0-2BA2-E2B1-27886638D056}"/>
                  </a:ext>
                </a:extLst>
              </p14:cNvPr>
              <p14:cNvContentPartPr/>
              <p14:nvPr/>
            </p14:nvContentPartPr>
            <p14:xfrm>
              <a:off x="5491440" y="2128680"/>
              <a:ext cx="407160" cy="2160"/>
            </p14:xfrm>
          </p:contentPart>
        </mc:Choice>
        <mc:Fallback>
          <p:pic>
            <p:nvPicPr>
              <p:cNvPr id="11" name="墨迹 10">
                <a:extLst>
                  <a:ext uri="{FF2B5EF4-FFF2-40B4-BE49-F238E27FC236}">
                    <a16:creationId xmlns:a16="http://schemas.microsoft.com/office/drawing/2014/main" id="{4284CF8A-83D0-2BA2-E2B1-27886638D056}"/>
                  </a:ext>
                </a:extLst>
              </p:cNvPr>
              <p:cNvPicPr/>
              <p:nvPr/>
            </p:nvPicPr>
            <p:blipFill>
              <a:blip r:embed="rId14"/>
              <a:stretch>
                <a:fillRect/>
              </a:stretch>
            </p:blipFill>
            <p:spPr>
              <a:xfrm>
                <a:off x="5475600" y="2065320"/>
                <a:ext cx="4384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墨迹 11">
                <a:extLst>
                  <a:ext uri="{FF2B5EF4-FFF2-40B4-BE49-F238E27FC236}">
                    <a16:creationId xmlns:a16="http://schemas.microsoft.com/office/drawing/2014/main" id="{85DBADF5-9CBD-FB83-0831-6BE4FD063334}"/>
                  </a:ext>
                </a:extLst>
              </p14:cNvPr>
              <p14:cNvContentPartPr/>
              <p14:nvPr/>
            </p14:nvContentPartPr>
            <p14:xfrm>
              <a:off x="8128080" y="2177280"/>
              <a:ext cx="569160" cy="2880"/>
            </p14:xfrm>
          </p:contentPart>
        </mc:Choice>
        <mc:Fallback>
          <p:pic>
            <p:nvPicPr>
              <p:cNvPr id="12" name="墨迹 11">
                <a:extLst>
                  <a:ext uri="{FF2B5EF4-FFF2-40B4-BE49-F238E27FC236}">
                    <a16:creationId xmlns:a16="http://schemas.microsoft.com/office/drawing/2014/main" id="{85DBADF5-9CBD-FB83-0831-6BE4FD063334}"/>
                  </a:ext>
                </a:extLst>
              </p:cNvPr>
              <p:cNvPicPr/>
              <p:nvPr/>
            </p:nvPicPr>
            <p:blipFill>
              <a:blip r:embed="rId16"/>
              <a:stretch>
                <a:fillRect/>
              </a:stretch>
            </p:blipFill>
            <p:spPr>
              <a:xfrm>
                <a:off x="8112240" y="2113920"/>
                <a:ext cx="6004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墨迹 12">
                <a:extLst>
                  <a:ext uri="{FF2B5EF4-FFF2-40B4-BE49-F238E27FC236}">
                    <a16:creationId xmlns:a16="http://schemas.microsoft.com/office/drawing/2014/main" id="{6C5800CE-034D-4A0C-66DC-839789CA21DF}"/>
                  </a:ext>
                </a:extLst>
              </p14:cNvPr>
              <p14:cNvContentPartPr/>
              <p14:nvPr/>
            </p14:nvContentPartPr>
            <p14:xfrm>
              <a:off x="7797600" y="1546200"/>
              <a:ext cx="1206360" cy="658440"/>
            </p14:xfrm>
          </p:contentPart>
        </mc:Choice>
        <mc:Fallback>
          <p:pic>
            <p:nvPicPr>
              <p:cNvPr id="13" name="墨迹 12">
                <a:extLst>
                  <a:ext uri="{FF2B5EF4-FFF2-40B4-BE49-F238E27FC236}">
                    <a16:creationId xmlns:a16="http://schemas.microsoft.com/office/drawing/2014/main" id="{6C5800CE-034D-4A0C-66DC-839789CA21DF}"/>
                  </a:ext>
                </a:extLst>
              </p:cNvPr>
              <p:cNvPicPr/>
              <p:nvPr/>
            </p:nvPicPr>
            <p:blipFill>
              <a:blip r:embed="rId18"/>
              <a:stretch>
                <a:fillRect/>
              </a:stretch>
            </p:blipFill>
            <p:spPr>
              <a:xfrm>
                <a:off x="7781760" y="1482840"/>
                <a:ext cx="123768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墨迹 13">
                <a:extLst>
                  <a:ext uri="{FF2B5EF4-FFF2-40B4-BE49-F238E27FC236}">
                    <a16:creationId xmlns:a16="http://schemas.microsoft.com/office/drawing/2014/main" id="{0D707AC9-D239-489C-63FF-DF1B0527CBE3}"/>
                  </a:ext>
                </a:extLst>
              </p14:cNvPr>
              <p14:cNvContentPartPr/>
              <p14:nvPr/>
            </p14:nvContentPartPr>
            <p14:xfrm>
              <a:off x="6534360" y="3921840"/>
              <a:ext cx="1654560" cy="788400"/>
            </p14:xfrm>
          </p:contentPart>
        </mc:Choice>
        <mc:Fallback>
          <p:pic>
            <p:nvPicPr>
              <p:cNvPr id="14" name="墨迹 13">
                <a:extLst>
                  <a:ext uri="{FF2B5EF4-FFF2-40B4-BE49-F238E27FC236}">
                    <a16:creationId xmlns:a16="http://schemas.microsoft.com/office/drawing/2014/main" id="{0D707AC9-D239-489C-63FF-DF1B0527CBE3}"/>
                  </a:ext>
                </a:extLst>
              </p:cNvPr>
              <p:cNvPicPr/>
              <p:nvPr/>
            </p:nvPicPr>
            <p:blipFill>
              <a:blip r:embed="rId20"/>
              <a:stretch>
                <a:fillRect/>
              </a:stretch>
            </p:blipFill>
            <p:spPr>
              <a:xfrm>
                <a:off x="6518520" y="3858480"/>
                <a:ext cx="1685880" cy="915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墨迹 14">
                <a:extLst>
                  <a:ext uri="{FF2B5EF4-FFF2-40B4-BE49-F238E27FC236}">
                    <a16:creationId xmlns:a16="http://schemas.microsoft.com/office/drawing/2014/main" id="{C94F0E02-724E-D8DB-B822-665221768DB3}"/>
                  </a:ext>
                </a:extLst>
              </p14:cNvPr>
              <p14:cNvContentPartPr/>
              <p14:nvPr/>
            </p14:nvContentPartPr>
            <p14:xfrm>
              <a:off x="9476640" y="2891520"/>
              <a:ext cx="1503360" cy="1002600"/>
            </p14:xfrm>
          </p:contentPart>
        </mc:Choice>
        <mc:Fallback>
          <p:pic>
            <p:nvPicPr>
              <p:cNvPr id="15" name="墨迹 14">
                <a:extLst>
                  <a:ext uri="{FF2B5EF4-FFF2-40B4-BE49-F238E27FC236}">
                    <a16:creationId xmlns:a16="http://schemas.microsoft.com/office/drawing/2014/main" id="{C94F0E02-724E-D8DB-B822-665221768DB3}"/>
                  </a:ext>
                </a:extLst>
              </p:cNvPr>
              <p:cNvPicPr/>
              <p:nvPr/>
            </p:nvPicPr>
            <p:blipFill>
              <a:blip r:embed="rId22"/>
              <a:stretch>
                <a:fillRect/>
              </a:stretch>
            </p:blipFill>
            <p:spPr>
              <a:xfrm>
                <a:off x="9460800" y="2828160"/>
                <a:ext cx="1534680" cy="112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墨迹 15">
                <a:extLst>
                  <a:ext uri="{FF2B5EF4-FFF2-40B4-BE49-F238E27FC236}">
                    <a16:creationId xmlns:a16="http://schemas.microsoft.com/office/drawing/2014/main" id="{3036AA88-8BB9-E699-4970-5B824A2CC56E}"/>
                  </a:ext>
                </a:extLst>
              </p14:cNvPr>
              <p14:cNvContentPartPr/>
              <p14:nvPr/>
            </p14:nvContentPartPr>
            <p14:xfrm>
              <a:off x="2589840" y="781920"/>
              <a:ext cx="818280" cy="30240"/>
            </p14:xfrm>
          </p:contentPart>
        </mc:Choice>
        <mc:Fallback>
          <p:pic>
            <p:nvPicPr>
              <p:cNvPr id="16" name="墨迹 15">
                <a:extLst>
                  <a:ext uri="{FF2B5EF4-FFF2-40B4-BE49-F238E27FC236}">
                    <a16:creationId xmlns:a16="http://schemas.microsoft.com/office/drawing/2014/main" id="{3036AA88-8BB9-E699-4970-5B824A2CC56E}"/>
                  </a:ext>
                </a:extLst>
              </p:cNvPr>
              <p:cNvPicPr/>
              <p:nvPr/>
            </p:nvPicPr>
            <p:blipFill>
              <a:blip r:embed="rId24"/>
              <a:stretch>
                <a:fillRect/>
              </a:stretch>
            </p:blipFill>
            <p:spPr>
              <a:xfrm>
                <a:off x="2574000" y="718560"/>
                <a:ext cx="8496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墨迹 16">
                <a:extLst>
                  <a:ext uri="{FF2B5EF4-FFF2-40B4-BE49-F238E27FC236}">
                    <a16:creationId xmlns:a16="http://schemas.microsoft.com/office/drawing/2014/main" id="{5CB97B37-1F60-866D-7A14-84E18362692C}"/>
                  </a:ext>
                </a:extLst>
              </p14:cNvPr>
              <p14:cNvContentPartPr/>
              <p14:nvPr/>
            </p14:nvContentPartPr>
            <p14:xfrm>
              <a:off x="695520" y="4441320"/>
              <a:ext cx="686520" cy="2160"/>
            </p14:xfrm>
          </p:contentPart>
        </mc:Choice>
        <mc:Fallback>
          <p:pic>
            <p:nvPicPr>
              <p:cNvPr id="17" name="墨迹 16">
                <a:extLst>
                  <a:ext uri="{FF2B5EF4-FFF2-40B4-BE49-F238E27FC236}">
                    <a16:creationId xmlns:a16="http://schemas.microsoft.com/office/drawing/2014/main" id="{5CB97B37-1F60-866D-7A14-84E18362692C}"/>
                  </a:ext>
                </a:extLst>
              </p:cNvPr>
              <p:cNvPicPr/>
              <p:nvPr/>
            </p:nvPicPr>
            <p:blipFill>
              <a:blip r:embed="rId26"/>
              <a:stretch>
                <a:fillRect/>
              </a:stretch>
            </p:blipFill>
            <p:spPr>
              <a:xfrm>
                <a:off x="679680" y="4377960"/>
                <a:ext cx="717840" cy="128880"/>
              </a:xfrm>
              <a:prstGeom prst="rect">
                <a:avLst/>
              </a:prstGeom>
            </p:spPr>
          </p:pic>
        </mc:Fallback>
      </mc:AlternateContent>
    </p:spTree>
    <p:extLst>
      <p:ext uri="{BB962C8B-B14F-4D97-AF65-F5344CB8AC3E}">
        <p14:creationId xmlns:p14="http://schemas.microsoft.com/office/powerpoint/2010/main" val="867225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5" name="图片 4">
            <a:extLst>
              <a:ext uri="{FF2B5EF4-FFF2-40B4-BE49-F238E27FC236}">
                <a16:creationId xmlns:a16="http://schemas.microsoft.com/office/drawing/2014/main" id="{E24F04FA-504A-E616-F8BE-D2F21148DC95}"/>
              </a:ext>
            </a:extLst>
          </p:cNvPr>
          <p:cNvPicPr>
            <a:picLocks noChangeAspect="1"/>
          </p:cNvPicPr>
          <p:nvPr/>
        </p:nvPicPr>
        <p:blipFill>
          <a:blip r:embed="rId2"/>
          <a:stretch>
            <a:fillRect/>
          </a:stretch>
        </p:blipFill>
        <p:spPr>
          <a:xfrm>
            <a:off x="235452" y="1088573"/>
            <a:ext cx="11721096" cy="343117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墨迹 6">
                <a:extLst>
                  <a:ext uri="{FF2B5EF4-FFF2-40B4-BE49-F238E27FC236}">
                    <a16:creationId xmlns:a16="http://schemas.microsoft.com/office/drawing/2014/main" id="{B3D14EEC-6987-8DE0-DEE7-4E22C39626B7}"/>
                  </a:ext>
                </a:extLst>
              </p14:cNvPr>
              <p14:cNvContentPartPr/>
              <p14:nvPr/>
            </p14:nvContentPartPr>
            <p14:xfrm>
              <a:off x="1694520" y="4196880"/>
              <a:ext cx="810360" cy="360"/>
            </p14:xfrm>
          </p:contentPart>
        </mc:Choice>
        <mc:Fallback>
          <p:pic>
            <p:nvPicPr>
              <p:cNvPr id="7" name="墨迹 6">
                <a:extLst>
                  <a:ext uri="{FF2B5EF4-FFF2-40B4-BE49-F238E27FC236}">
                    <a16:creationId xmlns:a16="http://schemas.microsoft.com/office/drawing/2014/main" id="{B3D14EEC-6987-8DE0-DEE7-4E22C39626B7}"/>
                  </a:ext>
                </a:extLst>
              </p:cNvPr>
              <p:cNvPicPr/>
              <p:nvPr/>
            </p:nvPicPr>
            <p:blipFill>
              <a:blip r:embed="rId4"/>
              <a:stretch>
                <a:fillRect/>
              </a:stretch>
            </p:blipFill>
            <p:spPr>
              <a:xfrm>
                <a:off x="1678680" y="4133520"/>
                <a:ext cx="841680" cy="127080"/>
              </a:xfrm>
              <a:prstGeom prst="rect">
                <a:avLst/>
              </a:prstGeom>
            </p:spPr>
          </p:pic>
        </mc:Fallback>
      </mc:AlternateContent>
    </p:spTree>
    <p:extLst>
      <p:ext uri="{BB962C8B-B14F-4D97-AF65-F5344CB8AC3E}">
        <p14:creationId xmlns:p14="http://schemas.microsoft.com/office/powerpoint/2010/main" val="21784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6" name="图片 5">
            <a:extLst>
              <a:ext uri="{FF2B5EF4-FFF2-40B4-BE49-F238E27FC236}">
                <a16:creationId xmlns:a16="http://schemas.microsoft.com/office/drawing/2014/main" id="{21210637-93BA-C4E5-B72F-0A2A9A99FFB9}"/>
              </a:ext>
            </a:extLst>
          </p:cNvPr>
          <p:cNvPicPr>
            <a:picLocks noChangeAspect="1"/>
          </p:cNvPicPr>
          <p:nvPr/>
        </p:nvPicPr>
        <p:blipFill>
          <a:blip r:embed="rId2"/>
          <a:stretch>
            <a:fillRect/>
          </a:stretch>
        </p:blipFill>
        <p:spPr>
          <a:xfrm>
            <a:off x="120696" y="1241082"/>
            <a:ext cx="11950608" cy="421048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6B2FD288-2C2E-35BE-FCA1-EB076DC90FB5}"/>
                  </a:ext>
                </a:extLst>
              </p14:cNvPr>
              <p14:cNvContentPartPr/>
              <p14:nvPr/>
            </p14:nvContentPartPr>
            <p14:xfrm>
              <a:off x="314280" y="2010960"/>
              <a:ext cx="251280" cy="599760"/>
            </p14:xfrm>
          </p:contentPart>
        </mc:Choice>
        <mc:Fallback>
          <p:pic>
            <p:nvPicPr>
              <p:cNvPr id="4" name="墨迹 3">
                <a:extLst>
                  <a:ext uri="{FF2B5EF4-FFF2-40B4-BE49-F238E27FC236}">
                    <a16:creationId xmlns:a16="http://schemas.microsoft.com/office/drawing/2014/main" id="{6B2FD288-2C2E-35BE-FCA1-EB076DC90FB5}"/>
                  </a:ext>
                </a:extLst>
              </p:cNvPr>
              <p:cNvPicPr/>
              <p:nvPr/>
            </p:nvPicPr>
            <p:blipFill>
              <a:blip r:embed="rId4"/>
              <a:stretch>
                <a:fillRect/>
              </a:stretch>
            </p:blipFill>
            <p:spPr>
              <a:xfrm>
                <a:off x="298440" y="1947600"/>
                <a:ext cx="28260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872E7173-FF98-BDD3-B664-1FE2697CDE1E}"/>
                  </a:ext>
                </a:extLst>
              </p14:cNvPr>
              <p14:cNvContentPartPr/>
              <p14:nvPr/>
            </p14:nvContentPartPr>
            <p14:xfrm>
              <a:off x="307440" y="2739240"/>
              <a:ext cx="207360" cy="1301760"/>
            </p14:xfrm>
          </p:contentPart>
        </mc:Choice>
        <mc:Fallback>
          <p:pic>
            <p:nvPicPr>
              <p:cNvPr id="7" name="墨迹 6">
                <a:extLst>
                  <a:ext uri="{FF2B5EF4-FFF2-40B4-BE49-F238E27FC236}">
                    <a16:creationId xmlns:a16="http://schemas.microsoft.com/office/drawing/2014/main" id="{872E7173-FF98-BDD3-B664-1FE2697CDE1E}"/>
                  </a:ext>
                </a:extLst>
              </p:cNvPr>
              <p:cNvPicPr/>
              <p:nvPr/>
            </p:nvPicPr>
            <p:blipFill>
              <a:blip r:embed="rId6"/>
              <a:stretch>
                <a:fillRect/>
              </a:stretch>
            </p:blipFill>
            <p:spPr>
              <a:xfrm>
                <a:off x="291600" y="2675880"/>
                <a:ext cx="238680" cy="1428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墨迹 7">
                <a:extLst>
                  <a:ext uri="{FF2B5EF4-FFF2-40B4-BE49-F238E27FC236}">
                    <a16:creationId xmlns:a16="http://schemas.microsoft.com/office/drawing/2014/main" id="{CDF80D87-88A6-A68A-0203-C4AFAC447FA0}"/>
                  </a:ext>
                </a:extLst>
              </p14:cNvPr>
              <p14:cNvContentPartPr/>
              <p14:nvPr/>
            </p14:nvContentPartPr>
            <p14:xfrm>
              <a:off x="3538800" y="595080"/>
              <a:ext cx="3600" cy="395280"/>
            </p14:xfrm>
          </p:contentPart>
        </mc:Choice>
        <mc:Fallback>
          <p:pic>
            <p:nvPicPr>
              <p:cNvPr id="8" name="墨迹 7">
                <a:extLst>
                  <a:ext uri="{FF2B5EF4-FFF2-40B4-BE49-F238E27FC236}">
                    <a16:creationId xmlns:a16="http://schemas.microsoft.com/office/drawing/2014/main" id="{CDF80D87-88A6-A68A-0203-C4AFAC447FA0}"/>
                  </a:ext>
                </a:extLst>
              </p:cNvPr>
              <p:cNvPicPr/>
              <p:nvPr/>
            </p:nvPicPr>
            <p:blipFill>
              <a:blip r:embed="rId8"/>
              <a:stretch>
                <a:fillRect/>
              </a:stretch>
            </p:blipFill>
            <p:spPr>
              <a:xfrm>
                <a:off x="3522960" y="531720"/>
                <a:ext cx="3492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墨迹 8">
                <a:extLst>
                  <a:ext uri="{FF2B5EF4-FFF2-40B4-BE49-F238E27FC236}">
                    <a16:creationId xmlns:a16="http://schemas.microsoft.com/office/drawing/2014/main" id="{1FEC6942-531B-FE42-1884-71071267C7B5}"/>
                  </a:ext>
                </a:extLst>
              </p14:cNvPr>
              <p14:cNvContentPartPr/>
              <p14:nvPr/>
            </p14:nvContentPartPr>
            <p14:xfrm>
              <a:off x="3762720" y="693720"/>
              <a:ext cx="289800" cy="313200"/>
            </p14:xfrm>
          </p:contentPart>
        </mc:Choice>
        <mc:Fallback>
          <p:pic>
            <p:nvPicPr>
              <p:cNvPr id="9" name="墨迹 8">
                <a:extLst>
                  <a:ext uri="{FF2B5EF4-FFF2-40B4-BE49-F238E27FC236}">
                    <a16:creationId xmlns:a16="http://schemas.microsoft.com/office/drawing/2014/main" id="{1FEC6942-531B-FE42-1884-71071267C7B5}"/>
                  </a:ext>
                </a:extLst>
              </p:cNvPr>
              <p:cNvPicPr/>
              <p:nvPr/>
            </p:nvPicPr>
            <p:blipFill>
              <a:blip r:embed="rId10"/>
              <a:stretch>
                <a:fillRect/>
              </a:stretch>
            </p:blipFill>
            <p:spPr>
              <a:xfrm>
                <a:off x="3746880" y="630360"/>
                <a:ext cx="32112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墨迹 9">
                <a:extLst>
                  <a:ext uri="{FF2B5EF4-FFF2-40B4-BE49-F238E27FC236}">
                    <a16:creationId xmlns:a16="http://schemas.microsoft.com/office/drawing/2014/main" id="{59C73ABE-61A6-FE90-2C5C-20921449CD1A}"/>
                  </a:ext>
                </a:extLst>
              </p14:cNvPr>
              <p14:cNvContentPartPr/>
              <p14:nvPr/>
            </p14:nvContentPartPr>
            <p14:xfrm>
              <a:off x="4005360" y="533880"/>
              <a:ext cx="530280" cy="1227600"/>
            </p14:xfrm>
          </p:contentPart>
        </mc:Choice>
        <mc:Fallback>
          <p:pic>
            <p:nvPicPr>
              <p:cNvPr id="10" name="墨迹 9">
                <a:extLst>
                  <a:ext uri="{FF2B5EF4-FFF2-40B4-BE49-F238E27FC236}">
                    <a16:creationId xmlns:a16="http://schemas.microsoft.com/office/drawing/2014/main" id="{59C73ABE-61A6-FE90-2C5C-20921449CD1A}"/>
                  </a:ext>
                </a:extLst>
              </p:cNvPr>
              <p:cNvPicPr/>
              <p:nvPr/>
            </p:nvPicPr>
            <p:blipFill>
              <a:blip r:embed="rId12"/>
              <a:stretch>
                <a:fillRect/>
              </a:stretch>
            </p:blipFill>
            <p:spPr>
              <a:xfrm>
                <a:off x="3989520" y="470520"/>
                <a:ext cx="561600" cy="1354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墨迹 10">
                <a:extLst>
                  <a:ext uri="{FF2B5EF4-FFF2-40B4-BE49-F238E27FC236}">
                    <a16:creationId xmlns:a16="http://schemas.microsoft.com/office/drawing/2014/main" id="{E7ABE328-12C5-0AD6-A014-C1128689995A}"/>
                  </a:ext>
                </a:extLst>
              </p14:cNvPr>
              <p14:cNvContentPartPr/>
              <p14:nvPr/>
            </p14:nvContentPartPr>
            <p14:xfrm>
              <a:off x="4682880" y="787680"/>
              <a:ext cx="360" cy="210240"/>
            </p14:xfrm>
          </p:contentPart>
        </mc:Choice>
        <mc:Fallback>
          <p:pic>
            <p:nvPicPr>
              <p:cNvPr id="11" name="墨迹 10">
                <a:extLst>
                  <a:ext uri="{FF2B5EF4-FFF2-40B4-BE49-F238E27FC236}">
                    <a16:creationId xmlns:a16="http://schemas.microsoft.com/office/drawing/2014/main" id="{E7ABE328-12C5-0AD6-A014-C1128689995A}"/>
                  </a:ext>
                </a:extLst>
              </p:cNvPr>
              <p:cNvPicPr/>
              <p:nvPr/>
            </p:nvPicPr>
            <p:blipFill>
              <a:blip r:embed="rId14"/>
              <a:stretch>
                <a:fillRect/>
              </a:stretch>
            </p:blipFill>
            <p:spPr>
              <a:xfrm>
                <a:off x="4667040" y="724320"/>
                <a:ext cx="316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墨迹 11">
                <a:extLst>
                  <a:ext uri="{FF2B5EF4-FFF2-40B4-BE49-F238E27FC236}">
                    <a16:creationId xmlns:a16="http://schemas.microsoft.com/office/drawing/2014/main" id="{E0F0DB00-F6CD-8AC9-1161-2FE72015D17F}"/>
                  </a:ext>
                </a:extLst>
              </p14:cNvPr>
              <p14:cNvContentPartPr/>
              <p14:nvPr/>
            </p14:nvContentPartPr>
            <p14:xfrm>
              <a:off x="4719600" y="610560"/>
              <a:ext cx="360" cy="360"/>
            </p14:xfrm>
          </p:contentPart>
        </mc:Choice>
        <mc:Fallback>
          <p:pic>
            <p:nvPicPr>
              <p:cNvPr id="12" name="墨迹 11">
                <a:extLst>
                  <a:ext uri="{FF2B5EF4-FFF2-40B4-BE49-F238E27FC236}">
                    <a16:creationId xmlns:a16="http://schemas.microsoft.com/office/drawing/2014/main" id="{E0F0DB00-F6CD-8AC9-1161-2FE72015D17F}"/>
                  </a:ext>
                </a:extLst>
              </p:cNvPr>
              <p:cNvPicPr/>
              <p:nvPr/>
            </p:nvPicPr>
            <p:blipFill>
              <a:blip r:embed="rId16"/>
              <a:stretch>
                <a:fillRect/>
              </a:stretch>
            </p:blipFill>
            <p:spPr>
              <a:xfrm>
                <a:off x="4703760" y="5472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墨迹 12">
                <a:extLst>
                  <a:ext uri="{FF2B5EF4-FFF2-40B4-BE49-F238E27FC236}">
                    <a16:creationId xmlns:a16="http://schemas.microsoft.com/office/drawing/2014/main" id="{9F2C0E4F-035E-1A9E-CE48-7BDA7E65AE29}"/>
                  </a:ext>
                </a:extLst>
              </p14:cNvPr>
              <p14:cNvContentPartPr/>
              <p14:nvPr/>
            </p14:nvContentPartPr>
            <p14:xfrm>
              <a:off x="4841640" y="721800"/>
              <a:ext cx="371880" cy="17640"/>
            </p14:xfrm>
          </p:contentPart>
        </mc:Choice>
        <mc:Fallback>
          <p:pic>
            <p:nvPicPr>
              <p:cNvPr id="13" name="墨迹 12">
                <a:extLst>
                  <a:ext uri="{FF2B5EF4-FFF2-40B4-BE49-F238E27FC236}">
                    <a16:creationId xmlns:a16="http://schemas.microsoft.com/office/drawing/2014/main" id="{9F2C0E4F-035E-1A9E-CE48-7BDA7E65AE29}"/>
                  </a:ext>
                </a:extLst>
              </p:cNvPr>
              <p:cNvPicPr/>
              <p:nvPr/>
            </p:nvPicPr>
            <p:blipFill>
              <a:blip r:embed="rId18"/>
              <a:stretch>
                <a:fillRect/>
              </a:stretch>
            </p:blipFill>
            <p:spPr>
              <a:xfrm>
                <a:off x="4825800" y="658440"/>
                <a:ext cx="4032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墨迹 13">
                <a:extLst>
                  <a:ext uri="{FF2B5EF4-FFF2-40B4-BE49-F238E27FC236}">
                    <a16:creationId xmlns:a16="http://schemas.microsoft.com/office/drawing/2014/main" id="{D4CB6F05-DE19-0102-6004-E349AD499D77}"/>
                  </a:ext>
                </a:extLst>
              </p14:cNvPr>
              <p14:cNvContentPartPr/>
              <p14:nvPr/>
            </p14:nvContentPartPr>
            <p14:xfrm>
              <a:off x="5103720" y="452160"/>
              <a:ext cx="190080" cy="635040"/>
            </p14:xfrm>
          </p:contentPart>
        </mc:Choice>
        <mc:Fallback>
          <p:pic>
            <p:nvPicPr>
              <p:cNvPr id="14" name="墨迹 13">
                <a:extLst>
                  <a:ext uri="{FF2B5EF4-FFF2-40B4-BE49-F238E27FC236}">
                    <a16:creationId xmlns:a16="http://schemas.microsoft.com/office/drawing/2014/main" id="{D4CB6F05-DE19-0102-6004-E349AD499D77}"/>
                  </a:ext>
                </a:extLst>
              </p:cNvPr>
              <p:cNvPicPr/>
              <p:nvPr/>
            </p:nvPicPr>
            <p:blipFill>
              <a:blip r:embed="rId20"/>
              <a:stretch>
                <a:fillRect/>
              </a:stretch>
            </p:blipFill>
            <p:spPr>
              <a:xfrm>
                <a:off x="5087880" y="388800"/>
                <a:ext cx="221400" cy="761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墨迹 14">
                <a:extLst>
                  <a:ext uri="{FF2B5EF4-FFF2-40B4-BE49-F238E27FC236}">
                    <a16:creationId xmlns:a16="http://schemas.microsoft.com/office/drawing/2014/main" id="{67CB8814-C107-24A9-31A3-B16C454AE890}"/>
                  </a:ext>
                </a:extLst>
              </p14:cNvPr>
              <p14:cNvContentPartPr/>
              <p14:nvPr/>
            </p14:nvContentPartPr>
            <p14:xfrm>
              <a:off x="1631520" y="3123000"/>
              <a:ext cx="946080" cy="50400"/>
            </p14:xfrm>
          </p:contentPart>
        </mc:Choice>
        <mc:Fallback>
          <p:pic>
            <p:nvPicPr>
              <p:cNvPr id="15" name="墨迹 14">
                <a:extLst>
                  <a:ext uri="{FF2B5EF4-FFF2-40B4-BE49-F238E27FC236}">
                    <a16:creationId xmlns:a16="http://schemas.microsoft.com/office/drawing/2014/main" id="{67CB8814-C107-24A9-31A3-B16C454AE890}"/>
                  </a:ext>
                </a:extLst>
              </p:cNvPr>
              <p:cNvPicPr/>
              <p:nvPr/>
            </p:nvPicPr>
            <p:blipFill>
              <a:blip r:embed="rId22"/>
              <a:stretch>
                <a:fillRect/>
              </a:stretch>
            </p:blipFill>
            <p:spPr>
              <a:xfrm>
                <a:off x="1615680" y="3059640"/>
                <a:ext cx="977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墨迹 15">
                <a:extLst>
                  <a:ext uri="{FF2B5EF4-FFF2-40B4-BE49-F238E27FC236}">
                    <a16:creationId xmlns:a16="http://schemas.microsoft.com/office/drawing/2014/main" id="{AB772246-4F90-84C9-F2AA-C245711903B2}"/>
                  </a:ext>
                </a:extLst>
              </p14:cNvPr>
              <p14:cNvContentPartPr/>
              <p14:nvPr/>
            </p14:nvContentPartPr>
            <p14:xfrm>
              <a:off x="1722960" y="3831120"/>
              <a:ext cx="572760" cy="15840"/>
            </p14:xfrm>
          </p:contentPart>
        </mc:Choice>
        <mc:Fallback>
          <p:pic>
            <p:nvPicPr>
              <p:cNvPr id="16" name="墨迹 15">
                <a:extLst>
                  <a:ext uri="{FF2B5EF4-FFF2-40B4-BE49-F238E27FC236}">
                    <a16:creationId xmlns:a16="http://schemas.microsoft.com/office/drawing/2014/main" id="{AB772246-4F90-84C9-F2AA-C245711903B2}"/>
                  </a:ext>
                </a:extLst>
              </p:cNvPr>
              <p:cNvPicPr/>
              <p:nvPr/>
            </p:nvPicPr>
            <p:blipFill>
              <a:blip r:embed="rId24"/>
              <a:stretch>
                <a:fillRect/>
              </a:stretch>
            </p:blipFill>
            <p:spPr>
              <a:xfrm>
                <a:off x="1707120" y="3767760"/>
                <a:ext cx="604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墨迹 16">
                <a:extLst>
                  <a:ext uri="{FF2B5EF4-FFF2-40B4-BE49-F238E27FC236}">
                    <a16:creationId xmlns:a16="http://schemas.microsoft.com/office/drawing/2014/main" id="{8B5124B0-B2E3-69AF-75A9-BD4AD629C3B4}"/>
                  </a:ext>
                </a:extLst>
              </p14:cNvPr>
              <p14:cNvContentPartPr/>
              <p14:nvPr/>
            </p14:nvContentPartPr>
            <p14:xfrm>
              <a:off x="1776960" y="4095360"/>
              <a:ext cx="488520" cy="3240"/>
            </p14:xfrm>
          </p:contentPart>
        </mc:Choice>
        <mc:Fallback>
          <p:pic>
            <p:nvPicPr>
              <p:cNvPr id="17" name="墨迹 16">
                <a:extLst>
                  <a:ext uri="{FF2B5EF4-FFF2-40B4-BE49-F238E27FC236}">
                    <a16:creationId xmlns:a16="http://schemas.microsoft.com/office/drawing/2014/main" id="{8B5124B0-B2E3-69AF-75A9-BD4AD629C3B4}"/>
                  </a:ext>
                </a:extLst>
              </p:cNvPr>
              <p:cNvPicPr/>
              <p:nvPr/>
            </p:nvPicPr>
            <p:blipFill>
              <a:blip r:embed="rId26"/>
              <a:stretch>
                <a:fillRect/>
              </a:stretch>
            </p:blipFill>
            <p:spPr>
              <a:xfrm>
                <a:off x="1761120" y="4032000"/>
                <a:ext cx="519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墨迹 17">
                <a:extLst>
                  <a:ext uri="{FF2B5EF4-FFF2-40B4-BE49-F238E27FC236}">
                    <a16:creationId xmlns:a16="http://schemas.microsoft.com/office/drawing/2014/main" id="{EC32096B-0293-04AD-6488-029C9074435D}"/>
                  </a:ext>
                </a:extLst>
              </p14:cNvPr>
              <p14:cNvContentPartPr/>
              <p14:nvPr/>
            </p14:nvContentPartPr>
            <p14:xfrm>
              <a:off x="2405880" y="4084200"/>
              <a:ext cx="914040" cy="360"/>
            </p14:xfrm>
          </p:contentPart>
        </mc:Choice>
        <mc:Fallback>
          <p:pic>
            <p:nvPicPr>
              <p:cNvPr id="18" name="墨迹 17">
                <a:extLst>
                  <a:ext uri="{FF2B5EF4-FFF2-40B4-BE49-F238E27FC236}">
                    <a16:creationId xmlns:a16="http://schemas.microsoft.com/office/drawing/2014/main" id="{EC32096B-0293-04AD-6488-029C9074435D}"/>
                  </a:ext>
                </a:extLst>
              </p:cNvPr>
              <p:cNvPicPr/>
              <p:nvPr/>
            </p:nvPicPr>
            <p:blipFill>
              <a:blip r:embed="rId28"/>
              <a:stretch>
                <a:fillRect/>
              </a:stretch>
            </p:blipFill>
            <p:spPr>
              <a:xfrm>
                <a:off x="2390040" y="4020840"/>
                <a:ext cx="945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墨迹 18">
                <a:extLst>
                  <a:ext uri="{FF2B5EF4-FFF2-40B4-BE49-F238E27FC236}">
                    <a16:creationId xmlns:a16="http://schemas.microsoft.com/office/drawing/2014/main" id="{C92EB56F-2C1B-8EE6-ED5C-A57D0143F01A}"/>
                  </a:ext>
                </a:extLst>
              </p14:cNvPr>
              <p14:cNvContentPartPr/>
              <p14:nvPr/>
            </p14:nvContentPartPr>
            <p14:xfrm>
              <a:off x="4114080" y="3549600"/>
              <a:ext cx="689760" cy="81360"/>
            </p14:xfrm>
          </p:contentPart>
        </mc:Choice>
        <mc:Fallback>
          <p:pic>
            <p:nvPicPr>
              <p:cNvPr id="19" name="墨迹 18">
                <a:extLst>
                  <a:ext uri="{FF2B5EF4-FFF2-40B4-BE49-F238E27FC236}">
                    <a16:creationId xmlns:a16="http://schemas.microsoft.com/office/drawing/2014/main" id="{C92EB56F-2C1B-8EE6-ED5C-A57D0143F01A}"/>
                  </a:ext>
                </a:extLst>
              </p:cNvPr>
              <p:cNvPicPr/>
              <p:nvPr/>
            </p:nvPicPr>
            <p:blipFill>
              <a:blip r:embed="rId30"/>
              <a:stretch>
                <a:fillRect/>
              </a:stretch>
            </p:blipFill>
            <p:spPr>
              <a:xfrm>
                <a:off x="4098240" y="3486240"/>
                <a:ext cx="721080" cy="208080"/>
              </a:xfrm>
              <a:prstGeom prst="rect">
                <a:avLst/>
              </a:prstGeom>
            </p:spPr>
          </p:pic>
        </mc:Fallback>
      </mc:AlternateContent>
    </p:spTree>
    <p:extLst>
      <p:ext uri="{BB962C8B-B14F-4D97-AF65-F5344CB8AC3E}">
        <p14:creationId xmlns:p14="http://schemas.microsoft.com/office/powerpoint/2010/main" val="398953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3" name="图片 2">
            <a:extLst>
              <a:ext uri="{FF2B5EF4-FFF2-40B4-BE49-F238E27FC236}">
                <a16:creationId xmlns:a16="http://schemas.microsoft.com/office/drawing/2014/main" id="{90A19E28-C56F-3324-3002-E2B606BEE787}"/>
              </a:ext>
            </a:extLst>
          </p:cNvPr>
          <p:cNvPicPr>
            <a:picLocks noChangeAspect="1"/>
          </p:cNvPicPr>
          <p:nvPr/>
        </p:nvPicPr>
        <p:blipFill>
          <a:blip r:embed="rId2"/>
          <a:stretch>
            <a:fillRect/>
          </a:stretch>
        </p:blipFill>
        <p:spPr>
          <a:xfrm>
            <a:off x="441960" y="1154762"/>
            <a:ext cx="5925456" cy="4548476"/>
          </a:xfrm>
          <a:prstGeom prst="rect">
            <a:avLst/>
          </a:prstGeom>
        </p:spPr>
      </p:pic>
      <p:pic>
        <p:nvPicPr>
          <p:cNvPr id="4" name="图片 3">
            <a:extLst>
              <a:ext uri="{FF2B5EF4-FFF2-40B4-BE49-F238E27FC236}">
                <a16:creationId xmlns:a16="http://schemas.microsoft.com/office/drawing/2014/main" id="{0A4FC04A-50FC-CCFC-6BFA-9DBD6D925272}"/>
              </a:ext>
            </a:extLst>
          </p:cNvPr>
          <p:cNvPicPr>
            <a:picLocks noChangeAspect="1"/>
          </p:cNvPicPr>
          <p:nvPr/>
        </p:nvPicPr>
        <p:blipFill>
          <a:blip r:embed="rId3"/>
          <a:stretch>
            <a:fillRect/>
          </a:stretch>
        </p:blipFill>
        <p:spPr>
          <a:xfrm>
            <a:off x="6821742" y="1271452"/>
            <a:ext cx="5370258" cy="4182219"/>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B4657165-1CC8-D302-2C75-B6AFB8BFF053}"/>
                  </a:ext>
                </a:extLst>
              </p14:cNvPr>
              <p14:cNvContentPartPr/>
              <p14:nvPr/>
            </p14:nvContentPartPr>
            <p14:xfrm>
              <a:off x="2783160" y="4117680"/>
              <a:ext cx="360" cy="360"/>
            </p14:xfrm>
          </p:contentPart>
        </mc:Choice>
        <mc:Fallback>
          <p:pic>
            <p:nvPicPr>
              <p:cNvPr id="5" name="墨迹 4">
                <a:extLst>
                  <a:ext uri="{FF2B5EF4-FFF2-40B4-BE49-F238E27FC236}">
                    <a16:creationId xmlns:a16="http://schemas.microsoft.com/office/drawing/2014/main" id="{B4657165-1CC8-D302-2C75-B6AFB8BFF053}"/>
                  </a:ext>
                </a:extLst>
              </p:cNvPr>
              <p:cNvPicPr/>
              <p:nvPr/>
            </p:nvPicPr>
            <p:blipFill>
              <a:blip r:embed="rId5"/>
              <a:stretch>
                <a:fillRect/>
              </a:stretch>
            </p:blipFill>
            <p:spPr>
              <a:xfrm>
                <a:off x="2767320" y="40543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3F31FB43-2910-F06E-AF42-69F24C987F9A}"/>
                  </a:ext>
                </a:extLst>
              </p14:cNvPr>
              <p14:cNvContentPartPr/>
              <p14:nvPr/>
            </p14:nvContentPartPr>
            <p14:xfrm>
              <a:off x="5010480" y="3813480"/>
              <a:ext cx="757080" cy="578520"/>
            </p14:xfrm>
          </p:contentPart>
        </mc:Choice>
        <mc:Fallback>
          <p:pic>
            <p:nvPicPr>
              <p:cNvPr id="7" name="墨迹 6">
                <a:extLst>
                  <a:ext uri="{FF2B5EF4-FFF2-40B4-BE49-F238E27FC236}">
                    <a16:creationId xmlns:a16="http://schemas.microsoft.com/office/drawing/2014/main" id="{3F31FB43-2910-F06E-AF42-69F24C987F9A}"/>
                  </a:ext>
                </a:extLst>
              </p:cNvPr>
              <p:cNvPicPr/>
              <p:nvPr/>
            </p:nvPicPr>
            <p:blipFill>
              <a:blip r:embed="rId7"/>
              <a:stretch>
                <a:fillRect/>
              </a:stretch>
            </p:blipFill>
            <p:spPr>
              <a:xfrm>
                <a:off x="4994640" y="3750120"/>
                <a:ext cx="788400" cy="70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093633D1-F499-888C-DA54-C6E0000AC0A7}"/>
                  </a:ext>
                </a:extLst>
              </p14:cNvPr>
              <p14:cNvContentPartPr/>
              <p14:nvPr/>
            </p14:nvContentPartPr>
            <p14:xfrm>
              <a:off x="3456360" y="2490840"/>
              <a:ext cx="385200" cy="360"/>
            </p14:xfrm>
          </p:contentPart>
        </mc:Choice>
        <mc:Fallback>
          <p:pic>
            <p:nvPicPr>
              <p:cNvPr id="8" name="墨迹 7">
                <a:extLst>
                  <a:ext uri="{FF2B5EF4-FFF2-40B4-BE49-F238E27FC236}">
                    <a16:creationId xmlns:a16="http://schemas.microsoft.com/office/drawing/2014/main" id="{093633D1-F499-888C-DA54-C6E0000AC0A7}"/>
                  </a:ext>
                </a:extLst>
              </p:cNvPr>
              <p:cNvPicPr/>
              <p:nvPr/>
            </p:nvPicPr>
            <p:blipFill>
              <a:blip r:embed="rId9"/>
              <a:stretch>
                <a:fillRect/>
              </a:stretch>
            </p:blipFill>
            <p:spPr>
              <a:xfrm>
                <a:off x="3440520" y="2427480"/>
                <a:ext cx="416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77CEAACB-C880-191D-05BD-789F59C4BB92}"/>
                  </a:ext>
                </a:extLst>
              </p14:cNvPr>
              <p14:cNvContentPartPr/>
              <p14:nvPr/>
            </p14:nvContentPartPr>
            <p14:xfrm>
              <a:off x="5191560" y="2576520"/>
              <a:ext cx="563760" cy="360"/>
            </p14:xfrm>
          </p:contentPart>
        </mc:Choice>
        <mc:Fallback>
          <p:pic>
            <p:nvPicPr>
              <p:cNvPr id="9" name="墨迹 8">
                <a:extLst>
                  <a:ext uri="{FF2B5EF4-FFF2-40B4-BE49-F238E27FC236}">
                    <a16:creationId xmlns:a16="http://schemas.microsoft.com/office/drawing/2014/main" id="{77CEAACB-C880-191D-05BD-789F59C4BB92}"/>
                  </a:ext>
                </a:extLst>
              </p:cNvPr>
              <p:cNvPicPr/>
              <p:nvPr/>
            </p:nvPicPr>
            <p:blipFill>
              <a:blip r:embed="rId11"/>
              <a:stretch>
                <a:fillRect/>
              </a:stretch>
            </p:blipFill>
            <p:spPr>
              <a:xfrm>
                <a:off x="5175720" y="2513160"/>
                <a:ext cx="595080" cy="127080"/>
              </a:xfrm>
              <a:prstGeom prst="rect">
                <a:avLst/>
              </a:prstGeom>
            </p:spPr>
          </p:pic>
        </mc:Fallback>
      </mc:AlternateContent>
    </p:spTree>
    <p:extLst>
      <p:ext uri="{BB962C8B-B14F-4D97-AF65-F5344CB8AC3E}">
        <p14:creationId xmlns:p14="http://schemas.microsoft.com/office/powerpoint/2010/main" val="73305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Method</a:t>
            </a:r>
            <a:r>
              <a:rPr kumimoji="1" lang="zh-CN" altLang="en-US" sz="2400" dirty="0"/>
              <a:t> </a:t>
            </a:r>
            <a:r>
              <a:rPr kumimoji="1" lang="en-US" altLang="zh-CN" sz="2400" dirty="0"/>
              <a:t>——</a:t>
            </a:r>
            <a:r>
              <a:rPr kumimoji="1" lang="zh-CN" altLang="en-US" sz="2400" dirty="0"/>
              <a:t> </a:t>
            </a:r>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r>
              <a:rPr kumimoji="1" lang="en-US" altLang="zh-CN" sz="2400" dirty="0"/>
              <a:t>	</a:t>
            </a:r>
            <a:r>
              <a:rPr kumimoji="1" lang="zh-CN" altLang="en-US" sz="2400" dirty="0"/>
              <a:t>         </a:t>
            </a:r>
            <a:r>
              <a:rPr kumimoji="1" lang="en-US" altLang="zh-CN" sz="2400" dirty="0"/>
              <a:t>2.</a:t>
            </a:r>
            <a:r>
              <a:rPr kumimoji="1" lang="zh-CN" altLang="en-US" sz="2400" dirty="0"/>
              <a:t>  </a:t>
            </a:r>
            <a:r>
              <a:rPr kumimoji="1" lang="en-US" altLang="zh-CN" sz="2400" dirty="0"/>
              <a:t>Margin</a:t>
            </a:r>
            <a:r>
              <a:rPr kumimoji="1" lang="zh-CN" altLang="en-US" sz="2400" dirty="0"/>
              <a:t> </a:t>
            </a:r>
            <a:r>
              <a:rPr kumimoji="1" lang="en-US" altLang="zh-CN" sz="2400" dirty="0"/>
              <a:t>loss</a:t>
            </a:r>
            <a:r>
              <a:rPr kumimoji="1" lang="zh-CN" altLang="en-US" sz="2400" dirty="0"/>
              <a:t>来明显化类之间的边界</a:t>
            </a:r>
          </a:p>
        </p:txBody>
      </p:sp>
      <p:pic>
        <p:nvPicPr>
          <p:cNvPr id="12" name="图片 11">
            <a:extLst>
              <a:ext uri="{FF2B5EF4-FFF2-40B4-BE49-F238E27FC236}">
                <a16:creationId xmlns:a16="http://schemas.microsoft.com/office/drawing/2014/main" id="{31065AE4-1CD0-F4B2-2E92-342F8874B845}"/>
              </a:ext>
            </a:extLst>
          </p:cNvPr>
          <p:cNvPicPr>
            <a:picLocks noChangeAspect="1"/>
          </p:cNvPicPr>
          <p:nvPr/>
        </p:nvPicPr>
        <p:blipFill>
          <a:blip r:embed="rId2"/>
          <a:stretch>
            <a:fillRect/>
          </a:stretch>
        </p:blipFill>
        <p:spPr>
          <a:xfrm>
            <a:off x="1971403" y="1384412"/>
            <a:ext cx="8249194" cy="423361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3BAE351C-8F8F-C5BF-D861-D7DE7DBFA2DF}"/>
                  </a:ext>
                </a:extLst>
              </p14:cNvPr>
              <p14:cNvContentPartPr/>
              <p14:nvPr/>
            </p14:nvContentPartPr>
            <p14:xfrm>
              <a:off x="3945600" y="961920"/>
              <a:ext cx="6177600" cy="2795400"/>
            </p14:xfrm>
          </p:contentPart>
        </mc:Choice>
        <mc:Fallback>
          <p:pic>
            <p:nvPicPr>
              <p:cNvPr id="4" name="墨迹 3">
                <a:extLst>
                  <a:ext uri="{FF2B5EF4-FFF2-40B4-BE49-F238E27FC236}">
                    <a16:creationId xmlns:a16="http://schemas.microsoft.com/office/drawing/2014/main" id="{3BAE351C-8F8F-C5BF-D861-D7DE7DBFA2DF}"/>
                  </a:ext>
                </a:extLst>
              </p:cNvPr>
              <p:cNvPicPr/>
              <p:nvPr/>
            </p:nvPicPr>
            <p:blipFill>
              <a:blip r:embed="rId4"/>
              <a:stretch>
                <a:fillRect/>
              </a:stretch>
            </p:blipFill>
            <p:spPr>
              <a:xfrm>
                <a:off x="3929760" y="898560"/>
                <a:ext cx="6208920" cy="2922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8624735E-200C-A3D2-DD60-EC8BEEAB238A}"/>
                  </a:ext>
                </a:extLst>
              </p14:cNvPr>
              <p14:cNvContentPartPr/>
              <p14:nvPr/>
            </p14:nvContentPartPr>
            <p14:xfrm>
              <a:off x="4085640" y="4678920"/>
              <a:ext cx="5201640" cy="286560"/>
            </p14:xfrm>
          </p:contentPart>
        </mc:Choice>
        <mc:Fallback>
          <p:pic>
            <p:nvPicPr>
              <p:cNvPr id="5" name="墨迹 4">
                <a:extLst>
                  <a:ext uri="{FF2B5EF4-FFF2-40B4-BE49-F238E27FC236}">
                    <a16:creationId xmlns:a16="http://schemas.microsoft.com/office/drawing/2014/main" id="{8624735E-200C-A3D2-DD60-EC8BEEAB238A}"/>
                  </a:ext>
                </a:extLst>
              </p:cNvPr>
              <p:cNvPicPr/>
              <p:nvPr/>
            </p:nvPicPr>
            <p:blipFill>
              <a:blip r:embed="rId6"/>
              <a:stretch>
                <a:fillRect/>
              </a:stretch>
            </p:blipFill>
            <p:spPr>
              <a:xfrm>
                <a:off x="4069800" y="4615560"/>
                <a:ext cx="5232960" cy="413280"/>
              </a:xfrm>
              <a:prstGeom prst="rect">
                <a:avLst/>
              </a:prstGeom>
            </p:spPr>
          </p:pic>
        </mc:Fallback>
      </mc:AlternateContent>
    </p:spTree>
    <p:extLst>
      <p:ext uri="{BB962C8B-B14F-4D97-AF65-F5344CB8AC3E}">
        <p14:creationId xmlns:p14="http://schemas.microsoft.com/office/powerpoint/2010/main" val="379272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Method</a:t>
            </a:r>
            <a:r>
              <a:rPr kumimoji="1" lang="zh-CN" altLang="en-US" sz="2400" dirty="0"/>
              <a:t> </a:t>
            </a:r>
            <a:r>
              <a:rPr kumimoji="1" lang="en-US" altLang="zh-CN" sz="2400" dirty="0"/>
              <a:t>——</a:t>
            </a:r>
            <a:r>
              <a:rPr kumimoji="1" lang="zh-CN" altLang="en-US" sz="2400" dirty="0"/>
              <a:t> </a:t>
            </a:r>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r>
              <a:rPr kumimoji="1" lang="en-US" altLang="zh-CN" sz="2400" dirty="0"/>
              <a:t>	</a:t>
            </a:r>
            <a:r>
              <a:rPr kumimoji="1" lang="zh-CN" altLang="en-US" sz="2400" dirty="0"/>
              <a:t>         </a:t>
            </a:r>
            <a:r>
              <a:rPr kumimoji="1" lang="en-US" altLang="zh-CN" sz="2400" dirty="0"/>
              <a:t>2.</a:t>
            </a:r>
            <a:r>
              <a:rPr kumimoji="1" lang="zh-CN" altLang="en-US" sz="2400" dirty="0"/>
              <a:t>  </a:t>
            </a:r>
            <a:r>
              <a:rPr kumimoji="1" lang="en-US" altLang="zh-CN" sz="2400" dirty="0"/>
              <a:t>Margin</a:t>
            </a:r>
            <a:r>
              <a:rPr kumimoji="1" lang="zh-CN" altLang="en-US" sz="2400" dirty="0"/>
              <a:t> </a:t>
            </a:r>
            <a:r>
              <a:rPr kumimoji="1" lang="en-US" altLang="zh-CN" sz="2400" dirty="0"/>
              <a:t>loss</a:t>
            </a:r>
            <a:r>
              <a:rPr kumimoji="1" lang="zh-CN" altLang="en-US" sz="2400" dirty="0"/>
              <a:t>来明显化类之间的边界</a:t>
            </a:r>
          </a:p>
        </p:txBody>
      </p:sp>
      <p:pic>
        <p:nvPicPr>
          <p:cNvPr id="4" name="图片 3">
            <a:extLst>
              <a:ext uri="{FF2B5EF4-FFF2-40B4-BE49-F238E27FC236}">
                <a16:creationId xmlns:a16="http://schemas.microsoft.com/office/drawing/2014/main" id="{AC992F4E-FAFF-C4FC-EE80-DB782BCE952E}"/>
              </a:ext>
            </a:extLst>
          </p:cNvPr>
          <p:cNvPicPr>
            <a:picLocks noChangeAspect="1"/>
          </p:cNvPicPr>
          <p:nvPr/>
        </p:nvPicPr>
        <p:blipFill>
          <a:blip r:embed="rId2"/>
          <a:stretch>
            <a:fillRect/>
          </a:stretch>
        </p:blipFill>
        <p:spPr>
          <a:xfrm>
            <a:off x="2209800" y="1085720"/>
            <a:ext cx="7772400" cy="533099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D77CABAF-8DD6-BBA4-D3AA-915A66308483}"/>
                  </a:ext>
                </a:extLst>
              </p14:cNvPr>
              <p14:cNvContentPartPr/>
              <p14:nvPr/>
            </p14:nvContentPartPr>
            <p14:xfrm>
              <a:off x="8111160" y="6118560"/>
              <a:ext cx="1203840" cy="136440"/>
            </p14:xfrm>
          </p:contentPart>
        </mc:Choice>
        <mc:Fallback>
          <p:pic>
            <p:nvPicPr>
              <p:cNvPr id="5" name="墨迹 4">
                <a:extLst>
                  <a:ext uri="{FF2B5EF4-FFF2-40B4-BE49-F238E27FC236}">
                    <a16:creationId xmlns:a16="http://schemas.microsoft.com/office/drawing/2014/main" id="{D77CABAF-8DD6-BBA4-D3AA-915A66308483}"/>
                  </a:ext>
                </a:extLst>
              </p:cNvPr>
              <p:cNvPicPr/>
              <p:nvPr/>
            </p:nvPicPr>
            <p:blipFill>
              <a:blip r:embed="rId4"/>
              <a:stretch>
                <a:fillRect/>
              </a:stretch>
            </p:blipFill>
            <p:spPr>
              <a:xfrm>
                <a:off x="8095320" y="6055200"/>
                <a:ext cx="12351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F959F143-24B5-48A9-D1BD-F2CD6FA109CE}"/>
                  </a:ext>
                </a:extLst>
              </p14:cNvPr>
              <p14:cNvContentPartPr/>
              <p14:nvPr/>
            </p14:nvContentPartPr>
            <p14:xfrm>
              <a:off x="5624280" y="6287760"/>
              <a:ext cx="1195200" cy="360"/>
            </p14:xfrm>
          </p:contentPart>
        </mc:Choice>
        <mc:Fallback>
          <p:pic>
            <p:nvPicPr>
              <p:cNvPr id="6" name="墨迹 5">
                <a:extLst>
                  <a:ext uri="{FF2B5EF4-FFF2-40B4-BE49-F238E27FC236}">
                    <a16:creationId xmlns:a16="http://schemas.microsoft.com/office/drawing/2014/main" id="{F959F143-24B5-48A9-D1BD-F2CD6FA109CE}"/>
                  </a:ext>
                </a:extLst>
              </p:cNvPr>
              <p:cNvPicPr/>
              <p:nvPr/>
            </p:nvPicPr>
            <p:blipFill>
              <a:blip r:embed="rId6"/>
              <a:stretch>
                <a:fillRect/>
              </a:stretch>
            </p:blipFill>
            <p:spPr>
              <a:xfrm>
                <a:off x="5608440" y="6224400"/>
                <a:ext cx="1226520" cy="127080"/>
              </a:xfrm>
              <a:prstGeom prst="rect">
                <a:avLst/>
              </a:prstGeom>
            </p:spPr>
          </p:pic>
        </mc:Fallback>
      </mc:AlternateContent>
    </p:spTree>
    <p:extLst>
      <p:ext uri="{BB962C8B-B14F-4D97-AF65-F5344CB8AC3E}">
        <p14:creationId xmlns:p14="http://schemas.microsoft.com/office/powerpoint/2010/main" val="2763402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0D5216-E251-0289-76CD-09833CBA5B3D}"/>
              </a:ext>
            </a:extLst>
          </p:cNvPr>
          <p:cNvSpPr txBox="1"/>
          <p:nvPr/>
        </p:nvSpPr>
        <p:spPr>
          <a:xfrm>
            <a:off x="1409464" y="5007820"/>
            <a:ext cx="9373071" cy="923330"/>
          </a:xfrm>
          <a:prstGeom prst="rect">
            <a:avLst/>
          </a:prstGeom>
          <a:noFill/>
        </p:spPr>
        <p:txBody>
          <a:bodyPr wrap="square" rtlCol="0">
            <a:spAutoFit/>
          </a:bodyPr>
          <a:lstStyle/>
          <a:p>
            <a:pPr algn="l">
              <a:buFont typeface="+mj-lt"/>
              <a:buAutoNum type="arabicPeriod"/>
            </a:pPr>
            <a:r>
              <a:rPr lang="zh-CN" altLang="en-US" b="0" i="0" dirty="0">
                <a:solidFill>
                  <a:srgbClr val="121212"/>
                </a:solidFill>
                <a:effectLst/>
                <a:latin typeface="-apple-system"/>
              </a:rPr>
              <a:t>  马太效应：训练过程中会让已经表现不错的类性能更好，而表现较差的类性能更差。</a:t>
            </a:r>
            <a:endParaRPr lang="en-US" altLang="zh-CN" b="0" i="0" dirty="0">
              <a:solidFill>
                <a:srgbClr val="121212"/>
              </a:solidFill>
              <a:effectLst/>
              <a:latin typeface="-apple-system"/>
            </a:endParaRPr>
          </a:p>
          <a:p>
            <a:pPr algn="l">
              <a:buFont typeface="+mj-lt"/>
              <a:buAutoNum type="arabicPeriod"/>
            </a:pP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  训练过程中出现（剧烈）性能下降，此后无法恢复到之前的水平。</a:t>
            </a:r>
          </a:p>
        </p:txBody>
      </p:sp>
      <p:pic>
        <p:nvPicPr>
          <p:cNvPr id="2" name="图片 1">
            <a:extLst>
              <a:ext uri="{FF2B5EF4-FFF2-40B4-BE49-F238E27FC236}">
                <a16:creationId xmlns:a16="http://schemas.microsoft.com/office/drawing/2014/main" id="{DD29B101-CC53-E565-E107-6D015DEBD4D1}"/>
              </a:ext>
            </a:extLst>
          </p:cNvPr>
          <p:cNvPicPr>
            <a:picLocks noChangeAspect="1"/>
          </p:cNvPicPr>
          <p:nvPr/>
        </p:nvPicPr>
        <p:blipFill>
          <a:blip r:embed="rId3"/>
          <a:stretch>
            <a:fillRect/>
          </a:stretch>
        </p:blipFill>
        <p:spPr>
          <a:xfrm>
            <a:off x="7772400" y="1523999"/>
            <a:ext cx="4215492" cy="3404381"/>
          </a:xfrm>
          <a:prstGeom prst="rect">
            <a:avLst/>
          </a:prstGeom>
        </p:spPr>
      </p:pic>
      <p:pic>
        <p:nvPicPr>
          <p:cNvPr id="7" name="图片 6">
            <a:extLst>
              <a:ext uri="{FF2B5EF4-FFF2-40B4-BE49-F238E27FC236}">
                <a16:creationId xmlns:a16="http://schemas.microsoft.com/office/drawing/2014/main" id="{0995DD34-2A80-7981-DC9C-B84C231B6187}"/>
              </a:ext>
            </a:extLst>
          </p:cNvPr>
          <p:cNvPicPr>
            <a:picLocks noChangeAspect="1"/>
          </p:cNvPicPr>
          <p:nvPr/>
        </p:nvPicPr>
        <p:blipFill>
          <a:blip r:embed="rId4"/>
          <a:stretch>
            <a:fillRect/>
          </a:stretch>
        </p:blipFill>
        <p:spPr>
          <a:xfrm>
            <a:off x="0" y="0"/>
            <a:ext cx="5192486" cy="1851342"/>
          </a:xfrm>
          <a:prstGeom prst="rect">
            <a:avLst/>
          </a:prstGeom>
        </p:spPr>
      </p:pic>
      <p:pic>
        <p:nvPicPr>
          <p:cNvPr id="8" name="图片 7">
            <a:extLst>
              <a:ext uri="{FF2B5EF4-FFF2-40B4-BE49-F238E27FC236}">
                <a16:creationId xmlns:a16="http://schemas.microsoft.com/office/drawing/2014/main" id="{ED824C4E-0290-394B-5D19-4A4E9F7954ED}"/>
              </a:ext>
            </a:extLst>
          </p:cNvPr>
          <p:cNvPicPr>
            <a:picLocks noChangeAspect="1"/>
          </p:cNvPicPr>
          <p:nvPr/>
        </p:nvPicPr>
        <p:blipFill>
          <a:blip r:embed="rId5"/>
          <a:stretch>
            <a:fillRect/>
          </a:stretch>
        </p:blipFill>
        <p:spPr>
          <a:xfrm>
            <a:off x="0" y="1850180"/>
            <a:ext cx="7772400" cy="2941593"/>
          </a:xfrm>
          <a:prstGeom prst="rect">
            <a:avLst/>
          </a:prstGeom>
        </p:spPr>
      </p:pic>
      <mc:AlternateContent xmlns:mc="http://schemas.openxmlformats.org/markup-compatibility/2006">
        <mc:Choice xmlns:p14="http://schemas.microsoft.com/office/powerpoint/2010/main" Requires="p14">
          <p:contentPart p14:bwMode="auto" r:id="rId6">
            <p14:nvContentPartPr>
              <p14:cNvPr id="9" name="墨迹 8">
                <a:extLst>
                  <a:ext uri="{FF2B5EF4-FFF2-40B4-BE49-F238E27FC236}">
                    <a16:creationId xmlns:a16="http://schemas.microsoft.com/office/drawing/2014/main" id="{8A49CAB7-4498-9234-CD25-3E1003965993}"/>
                  </a:ext>
                </a:extLst>
              </p14:cNvPr>
              <p14:cNvContentPartPr/>
              <p14:nvPr/>
            </p14:nvContentPartPr>
            <p14:xfrm>
              <a:off x="399240" y="689760"/>
              <a:ext cx="1662120" cy="44280"/>
            </p14:xfrm>
          </p:contentPart>
        </mc:Choice>
        <mc:Fallback>
          <p:pic>
            <p:nvPicPr>
              <p:cNvPr id="9" name="墨迹 8">
                <a:extLst>
                  <a:ext uri="{FF2B5EF4-FFF2-40B4-BE49-F238E27FC236}">
                    <a16:creationId xmlns:a16="http://schemas.microsoft.com/office/drawing/2014/main" id="{8A49CAB7-4498-9234-CD25-3E1003965993}"/>
                  </a:ext>
                </a:extLst>
              </p:cNvPr>
              <p:cNvPicPr/>
              <p:nvPr/>
            </p:nvPicPr>
            <p:blipFill>
              <a:blip r:embed="rId7"/>
              <a:stretch>
                <a:fillRect/>
              </a:stretch>
            </p:blipFill>
            <p:spPr>
              <a:xfrm>
                <a:off x="383400" y="626400"/>
                <a:ext cx="16934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墨迹 9">
                <a:extLst>
                  <a:ext uri="{FF2B5EF4-FFF2-40B4-BE49-F238E27FC236}">
                    <a16:creationId xmlns:a16="http://schemas.microsoft.com/office/drawing/2014/main" id="{A017D8C5-3CD6-4C85-EACF-F78D59534943}"/>
                  </a:ext>
                </a:extLst>
              </p14:cNvPr>
              <p14:cNvContentPartPr/>
              <p14:nvPr/>
            </p14:nvContentPartPr>
            <p14:xfrm>
              <a:off x="2724480" y="693360"/>
              <a:ext cx="2307240" cy="28800"/>
            </p14:xfrm>
          </p:contentPart>
        </mc:Choice>
        <mc:Fallback>
          <p:pic>
            <p:nvPicPr>
              <p:cNvPr id="10" name="墨迹 9">
                <a:extLst>
                  <a:ext uri="{FF2B5EF4-FFF2-40B4-BE49-F238E27FC236}">
                    <a16:creationId xmlns:a16="http://schemas.microsoft.com/office/drawing/2014/main" id="{A017D8C5-3CD6-4C85-EACF-F78D59534943}"/>
                  </a:ext>
                </a:extLst>
              </p:cNvPr>
              <p:cNvPicPr/>
              <p:nvPr/>
            </p:nvPicPr>
            <p:blipFill>
              <a:blip r:embed="rId9"/>
              <a:stretch>
                <a:fillRect/>
              </a:stretch>
            </p:blipFill>
            <p:spPr>
              <a:xfrm>
                <a:off x="2708640" y="630000"/>
                <a:ext cx="23385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墨迹 10">
                <a:extLst>
                  <a:ext uri="{FF2B5EF4-FFF2-40B4-BE49-F238E27FC236}">
                    <a16:creationId xmlns:a16="http://schemas.microsoft.com/office/drawing/2014/main" id="{7BD1AF45-D5CE-53F3-FAB8-BF01A6938D05}"/>
                  </a:ext>
                </a:extLst>
              </p14:cNvPr>
              <p14:cNvContentPartPr/>
              <p14:nvPr/>
            </p14:nvContentPartPr>
            <p14:xfrm>
              <a:off x="2102400" y="5259240"/>
              <a:ext cx="5007600" cy="217440"/>
            </p14:xfrm>
          </p:contentPart>
        </mc:Choice>
        <mc:Fallback>
          <p:pic>
            <p:nvPicPr>
              <p:cNvPr id="11" name="墨迹 10">
                <a:extLst>
                  <a:ext uri="{FF2B5EF4-FFF2-40B4-BE49-F238E27FC236}">
                    <a16:creationId xmlns:a16="http://schemas.microsoft.com/office/drawing/2014/main" id="{7BD1AF45-D5CE-53F3-FAB8-BF01A6938D05}"/>
                  </a:ext>
                </a:extLst>
              </p:cNvPr>
              <p:cNvPicPr/>
              <p:nvPr/>
            </p:nvPicPr>
            <p:blipFill>
              <a:blip r:embed="rId11"/>
              <a:stretch>
                <a:fillRect/>
              </a:stretch>
            </p:blipFill>
            <p:spPr>
              <a:xfrm>
                <a:off x="2086560" y="5195880"/>
                <a:ext cx="50389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墨迹 11">
                <a:extLst>
                  <a:ext uri="{FF2B5EF4-FFF2-40B4-BE49-F238E27FC236}">
                    <a16:creationId xmlns:a16="http://schemas.microsoft.com/office/drawing/2014/main" id="{7B17AD10-9E1E-1E3A-BF8A-7B2856206557}"/>
                  </a:ext>
                </a:extLst>
              </p14:cNvPr>
              <p14:cNvContentPartPr/>
              <p14:nvPr/>
            </p14:nvContentPartPr>
            <p14:xfrm>
              <a:off x="7503480" y="5382720"/>
              <a:ext cx="2421720" cy="16920"/>
            </p14:xfrm>
          </p:contentPart>
        </mc:Choice>
        <mc:Fallback>
          <p:pic>
            <p:nvPicPr>
              <p:cNvPr id="12" name="墨迹 11">
                <a:extLst>
                  <a:ext uri="{FF2B5EF4-FFF2-40B4-BE49-F238E27FC236}">
                    <a16:creationId xmlns:a16="http://schemas.microsoft.com/office/drawing/2014/main" id="{7B17AD10-9E1E-1E3A-BF8A-7B2856206557}"/>
                  </a:ext>
                </a:extLst>
              </p:cNvPr>
              <p:cNvPicPr/>
              <p:nvPr/>
            </p:nvPicPr>
            <p:blipFill>
              <a:blip r:embed="rId13"/>
              <a:stretch>
                <a:fillRect/>
              </a:stretch>
            </p:blipFill>
            <p:spPr>
              <a:xfrm>
                <a:off x="7487640" y="5319360"/>
                <a:ext cx="24530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墨迹 12">
                <a:extLst>
                  <a:ext uri="{FF2B5EF4-FFF2-40B4-BE49-F238E27FC236}">
                    <a16:creationId xmlns:a16="http://schemas.microsoft.com/office/drawing/2014/main" id="{C55043C2-E77A-AF9F-DC16-E4E63F59BF7F}"/>
                  </a:ext>
                </a:extLst>
              </p14:cNvPr>
              <p14:cNvContentPartPr/>
              <p14:nvPr/>
            </p14:nvContentPartPr>
            <p14:xfrm>
              <a:off x="3419640" y="4135680"/>
              <a:ext cx="360" cy="360"/>
            </p14:xfrm>
          </p:contentPart>
        </mc:Choice>
        <mc:Fallback>
          <p:pic>
            <p:nvPicPr>
              <p:cNvPr id="13" name="墨迹 12">
                <a:extLst>
                  <a:ext uri="{FF2B5EF4-FFF2-40B4-BE49-F238E27FC236}">
                    <a16:creationId xmlns:a16="http://schemas.microsoft.com/office/drawing/2014/main" id="{C55043C2-E77A-AF9F-DC16-E4E63F59BF7F}"/>
                  </a:ext>
                </a:extLst>
              </p:cNvPr>
              <p:cNvPicPr/>
              <p:nvPr/>
            </p:nvPicPr>
            <p:blipFill>
              <a:blip r:embed="rId15"/>
              <a:stretch>
                <a:fillRect/>
              </a:stretch>
            </p:blipFill>
            <p:spPr>
              <a:xfrm>
                <a:off x="3403800" y="40723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墨迹 13">
                <a:extLst>
                  <a:ext uri="{FF2B5EF4-FFF2-40B4-BE49-F238E27FC236}">
                    <a16:creationId xmlns:a16="http://schemas.microsoft.com/office/drawing/2014/main" id="{54750F92-3E97-FB4B-4041-A0DF9C13120F}"/>
                  </a:ext>
                </a:extLst>
              </p14:cNvPr>
              <p14:cNvContentPartPr/>
              <p14:nvPr/>
            </p14:nvContentPartPr>
            <p14:xfrm>
              <a:off x="3403800" y="4313160"/>
              <a:ext cx="360" cy="360"/>
            </p14:xfrm>
          </p:contentPart>
        </mc:Choice>
        <mc:Fallback>
          <p:pic>
            <p:nvPicPr>
              <p:cNvPr id="14" name="墨迹 13">
                <a:extLst>
                  <a:ext uri="{FF2B5EF4-FFF2-40B4-BE49-F238E27FC236}">
                    <a16:creationId xmlns:a16="http://schemas.microsoft.com/office/drawing/2014/main" id="{54750F92-3E97-FB4B-4041-A0DF9C13120F}"/>
                  </a:ext>
                </a:extLst>
              </p:cNvPr>
              <p:cNvPicPr/>
              <p:nvPr/>
            </p:nvPicPr>
            <p:blipFill>
              <a:blip r:embed="rId15"/>
              <a:stretch>
                <a:fillRect/>
              </a:stretch>
            </p:blipFill>
            <p:spPr>
              <a:xfrm>
                <a:off x="3387960" y="42498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墨迹 14">
                <a:extLst>
                  <a:ext uri="{FF2B5EF4-FFF2-40B4-BE49-F238E27FC236}">
                    <a16:creationId xmlns:a16="http://schemas.microsoft.com/office/drawing/2014/main" id="{30E21C06-B2A1-E865-C60E-95158BCF0939}"/>
                  </a:ext>
                </a:extLst>
              </p14:cNvPr>
              <p14:cNvContentPartPr/>
              <p14:nvPr/>
            </p14:nvContentPartPr>
            <p14:xfrm>
              <a:off x="747360" y="2267640"/>
              <a:ext cx="360" cy="360"/>
            </p14:xfrm>
          </p:contentPart>
        </mc:Choice>
        <mc:Fallback>
          <p:pic>
            <p:nvPicPr>
              <p:cNvPr id="15" name="墨迹 14">
                <a:extLst>
                  <a:ext uri="{FF2B5EF4-FFF2-40B4-BE49-F238E27FC236}">
                    <a16:creationId xmlns:a16="http://schemas.microsoft.com/office/drawing/2014/main" id="{30E21C06-B2A1-E865-C60E-95158BCF0939}"/>
                  </a:ext>
                </a:extLst>
              </p:cNvPr>
              <p:cNvPicPr/>
              <p:nvPr/>
            </p:nvPicPr>
            <p:blipFill>
              <a:blip r:embed="rId15"/>
              <a:stretch>
                <a:fillRect/>
              </a:stretch>
            </p:blipFill>
            <p:spPr>
              <a:xfrm>
                <a:off x="731520" y="22042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墨迹 15">
                <a:extLst>
                  <a:ext uri="{FF2B5EF4-FFF2-40B4-BE49-F238E27FC236}">
                    <a16:creationId xmlns:a16="http://schemas.microsoft.com/office/drawing/2014/main" id="{1C6BD5A4-9842-A431-B764-556839365E55}"/>
                  </a:ext>
                </a:extLst>
              </p14:cNvPr>
              <p14:cNvContentPartPr/>
              <p14:nvPr/>
            </p14:nvContentPartPr>
            <p14:xfrm>
              <a:off x="4103280" y="4773600"/>
              <a:ext cx="2616120" cy="54720"/>
            </p14:xfrm>
          </p:contentPart>
        </mc:Choice>
        <mc:Fallback>
          <p:pic>
            <p:nvPicPr>
              <p:cNvPr id="16" name="墨迹 15">
                <a:extLst>
                  <a:ext uri="{FF2B5EF4-FFF2-40B4-BE49-F238E27FC236}">
                    <a16:creationId xmlns:a16="http://schemas.microsoft.com/office/drawing/2014/main" id="{1C6BD5A4-9842-A431-B764-556839365E55}"/>
                  </a:ext>
                </a:extLst>
              </p:cNvPr>
              <p:cNvPicPr/>
              <p:nvPr/>
            </p:nvPicPr>
            <p:blipFill>
              <a:blip r:embed="rId19"/>
              <a:stretch>
                <a:fillRect/>
              </a:stretch>
            </p:blipFill>
            <p:spPr>
              <a:xfrm>
                <a:off x="4087440" y="4710240"/>
                <a:ext cx="26474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墨迹 16">
                <a:extLst>
                  <a:ext uri="{FF2B5EF4-FFF2-40B4-BE49-F238E27FC236}">
                    <a16:creationId xmlns:a16="http://schemas.microsoft.com/office/drawing/2014/main" id="{57C291F0-DA15-7F83-9A34-CBE18CBA89D8}"/>
                  </a:ext>
                </a:extLst>
              </p14:cNvPr>
              <p14:cNvContentPartPr/>
              <p14:nvPr/>
            </p14:nvContentPartPr>
            <p14:xfrm>
              <a:off x="10307160" y="4365720"/>
              <a:ext cx="360" cy="360"/>
            </p14:xfrm>
          </p:contentPart>
        </mc:Choice>
        <mc:Fallback>
          <p:pic>
            <p:nvPicPr>
              <p:cNvPr id="17" name="墨迹 16">
                <a:extLst>
                  <a:ext uri="{FF2B5EF4-FFF2-40B4-BE49-F238E27FC236}">
                    <a16:creationId xmlns:a16="http://schemas.microsoft.com/office/drawing/2014/main" id="{57C291F0-DA15-7F83-9A34-CBE18CBA89D8}"/>
                  </a:ext>
                </a:extLst>
              </p:cNvPr>
              <p:cNvPicPr/>
              <p:nvPr/>
            </p:nvPicPr>
            <p:blipFill>
              <a:blip r:embed="rId15"/>
              <a:stretch>
                <a:fillRect/>
              </a:stretch>
            </p:blipFill>
            <p:spPr>
              <a:xfrm>
                <a:off x="10291320" y="43023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墨迹 17">
                <a:extLst>
                  <a:ext uri="{FF2B5EF4-FFF2-40B4-BE49-F238E27FC236}">
                    <a16:creationId xmlns:a16="http://schemas.microsoft.com/office/drawing/2014/main" id="{142CF4D9-05E0-B3A7-4E1D-9F99E2A4602C}"/>
                  </a:ext>
                </a:extLst>
              </p14:cNvPr>
              <p14:cNvContentPartPr/>
              <p14:nvPr/>
            </p14:nvContentPartPr>
            <p14:xfrm>
              <a:off x="10307160" y="2932920"/>
              <a:ext cx="961920" cy="1368720"/>
            </p14:xfrm>
          </p:contentPart>
        </mc:Choice>
        <mc:Fallback>
          <p:pic>
            <p:nvPicPr>
              <p:cNvPr id="18" name="墨迹 17">
                <a:extLst>
                  <a:ext uri="{FF2B5EF4-FFF2-40B4-BE49-F238E27FC236}">
                    <a16:creationId xmlns:a16="http://schemas.microsoft.com/office/drawing/2014/main" id="{142CF4D9-05E0-B3A7-4E1D-9F99E2A4602C}"/>
                  </a:ext>
                </a:extLst>
              </p:cNvPr>
              <p:cNvPicPr/>
              <p:nvPr/>
            </p:nvPicPr>
            <p:blipFill>
              <a:blip r:embed="rId22"/>
              <a:stretch>
                <a:fillRect/>
              </a:stretch>
            </p:blipFill>
            <p:spPr>
              <a:xfrm>
                <a:off x="10291320" y="2869560"/>
                <a:ext cx="993240" cy="1495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墨迹 18">
                <a:extLst>
                  <a:ext uri="{FF2B5EF4-FFF2-40B4-BE49-F238E27FC236}">
                    <a16:creationId xmlns:a16="http://schemas.microsoft.com/office/drawing/2014/main" id="{30C34B12-A82F-D102-C897-B2E4E9BA05A8}"/>
                  </a:ext>
                </a:extLst>
              </p14:cNvPr>
              <p14:cNvContentPartPr/>
              <p14:nvPr/>
            </p14:nvContentPartPr>
            <p14:xfrm>
              <a:off x="1686960" y="6048000"/>
              <a:ext cx="3938040" cy="139320"/>
            </p14:xfrm>
          </p:contentPart>
        </mc:Choice>
        <mc:Fallback>
          <p:pic>
            <p:nvPicPr>
              <p:cNvPr id="19" name="墨迹 18">
                <a:extLst>
                  <a:ext uri="{FF2B5EF4-FFF2-40B4-BE49-F238E27FC236}">
                    <a16:creationId xmlns:a16="http://schemas.microsoft.com/office/drawing/2014/main" id="{30C34B12-A82F-D102-C897-B2E4E9BA05A8}"/>
                  </a:ext>
                </a:extLst>
              </p:cNvPr>
              <p:cNvPicPr/>
              <p:nvPr/>
            </p:nvPicPr>
            <p:blipFill>
              <a:blip r:embed="rId24"/>
              <a:stretch>
                <a:fillRect/>
              </a:stretch>
            </p:blipFill>
            <p:spPr>
              <a:xfrm>
                <a:off x="1671120" y="5984640"/>
                <a:ext cx="39693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墨迹 19">
                <a:extLst>
                  <a:ext uri="{FF2B5EF4-FFF2-40B4-BE49-F238E27FC236}">
                    <a16:creationId xmlns:a16="http://schemas.microsoft.com/office/drawing/2014/main" id="{D02EA72C-02C3-6DC7-8C7C-D5C6ABB3F3F6}"/>
                  </a:ext>
                </a:extLst>
              </p14:cNvPr>
              <p14:cNvContentPartPr/>
              <p14:nvPr/>
            </p14:nvContentPartPr>
            <p14:xfrm>
              <a:off x="5770440" y="6130440"/>
              <a:ext cx="3073680" cy="79200"/>
            </p14:xfrm>
          </p:contentPart>
        </mc:Choice>
        <mc:Fallback>
          <p:pic>
            <p:nvPicPr>
              <p:cNvPr id="20" name="墨迹 19">
                <a:extLst>
                  <a:ext uri="{FF2B5EF4-FFF2-40B4-BE49-F238E27FC236}">
                    <a16:creationId xmlns:a16="http://schemas.microsoft.com/office/drawing/2014/main" id="{D02EA72C-02C3-6DC7-8C7C-D5C6ABB3F3F6}"/>
                  </a:ext>
                </a:extLst>
              </p:cNvPr>
              <p:cNvPicPr/>
              <p:nvPr/>
            </p:nvPicPr>
            <p:blipFill>
              <a:blip r:embed="rId26"/>
              <a:stretch>
                <a:fillRect/>
              </a:stretch>
            </p:blipFill>
            <p:spPr>
              <a:xfrm>
                <a:off x="5754600" y="6067080"/>
                <a:ext cx="3105000" cy="205920"/>
              </a:xfrm>
              <a:prstGeom prst="rect">
                <a:avLst/>
              </a:prstGeom>
            </p:spPr>
          </p:pic>
        </mc:Fallback>
      </mc:AlternateContent>
    </p:spTree>
    <p:extLst>
      <p:ext uri="{BB962C8B-B14F-4D97-AF65-F5344CB8AC3E}">
        <p14:creationId xmlns:p14="http://schemas.microsoft.com/office/powerpoint/2010/main" val="247082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0D5216-E251-0289-76CD-09833CBA5B3D}"/>
              </a:ext>
            </a:extLst>
          </p:cNvPr>
          <p:cNvSpPr txBox="1"/>
          <p:nvPr/>
        </p:nvSpPr>
        <p:spPr>
          <a:xfrm>
            <a:off x="1775226" y="5103674"/>
            <a:ext cx="9354330" cy="1754326"/>
          </a:xfrm>
          <a:prstGeom prst="rect">
            <a:avLst/>
          </a:prstGeom>
          <a:noFill/>
        </p:spPr>
        <p:txBody>
          <a:bodyPr wrap="square" rtlCol="0">
            <a:spAutoFit/>
          </a:bodyPr>
          <a:lstStyle/>
          <a:p>
            <a:pPr algn="l">
              <a:buFont typeface="+mj-lt"/>
              <a:buAutoNum type="arabicPeriod"/>
            </a:pPr>
            <a:r>
              <a:rPr lang="zh-CN" altLang="en-US" b="0" i="0" dirty="0">
                <a:solidFill>
                  <a:srgbClr val="121212"/>
                </a:solidFill>
                <a:effectLst/>
                <a:latin typeface="-apple-system"/>
              </a:rPr>
              <a:t>  数据偏差：因为标记数据的稀缺性和采样数据点的随机质量而引起。不同的采样方式获得到的训练数据和真实分类面之间的距离也有所不同。</a:t>
            </a:r>
            <a:endParaRPr lang="en-US" altLang="zh-CN" b="0" i="0" dirty="0">
              <a:solidFill>
                <a:srgbClr val="121212"/>
              </a:solidFill>
              <a:effectLst/>
              <a:latin typeface="-apple-system"/>
            </a:endParaRPr>
          </a:p>
          <a:p>
            <a:pPr algn="l">
              <a:buFont typeface="+mj-lt"/>
              <a:buAutoNum type="arabicPeriod"/>
            </a:pPr>
            <a:endParaRPr lang="en-US" altLang="zh-CN" dirty="0">
              <a:solidFill>
                <a:srgbClr val="121212"/>
              </a:solidFill>
              <a:latin typeface="-apple-system"/>
            </a:endParaRPr>
          </a:p>
          <a:p>
            <a:pPr algn="l"/>
            <a:r>
              <a:rPr lang="zh-CN" altLang="en-US" b="0" i="0" dirty="0">
                <a:solidFill>
                  <a:srgbClr val="121212"/>
                </a:solidFill>
                <a:effectLst/>
                <a:latin typeface="-apple-system"/>
              </a:rPr>
              <a:t>“</a:t>
            </a:r>
            <a:r>
              <a:rPr lang="en" altLang="zh-CN" b="0" i="0" dirty="0">
                <a:solidFill>
                  <a:srgbClr val="121212"/>
                </a:solidFill>
                <a:effectLst/>
                <a:latin typeface="-apple-system"/>
              </a:rPr>
              <a:t>with some supporting data points closer and others far away</a:t>
            </a:r>
            <a:r>
              <a:rPr lang="zh-CN" altLang="en-US" b="0" i="0" dirty="0">
                <a:solidFill>
                  <a:srgbClr val="121212"/>
                </a:solidFill>
                <a:effectLst/>
                <a:latin typeface="-apple-system"/>
              </a:rPr>
              <a:t>”</a:t>
            </a:r>
            <a:r>
              <a:rPr lang="zh-CN" altLang="en-US" dirty="0">
                <a:solidFill>
                  <a:srgbClr val="121212"/>
                </a:solidFill>
                <a:latin typeface="-apple-system"/>
              </a:rPr>
              <a:t>，意味着不同采样方式获得的训练数据中，</a:t>
            </a:r>
            <a:r>
              <a:rPr lang="en-US" altLang="zh-CN" dirty="0">
                <a:solidFill>
                  <a:srgbClr val="121212"/>
                </a:solidFill>
                <a:latin typeface="-apple-system"/>
              </a:rPr>
              <a:t>support</a:t>
            </a:r>
            <a:r>
              <a:rPr lang="zh-CN" altLang="en-US" dirty="0">
                <a:solidFill>
                  <a:srgbClr val="121212"/>
                </a:solidFill>
                <a:latin typeface="-apple-system"/>
              </a:rPr>
              <a:t> </a:t>
            </a:r>
            <a:r>
              <a:rPr lang="en-US" altLang="zh-CN" dirty="0">
                <a:solidFill>
                  <a:srgbClr val="121212"/>
                </a:solidFill>
                <a:latin typeface="-apple-system"/>
              </a:rPr>
              <a:t>point</a:t>
            </a:r>
            <a:r>
              <a:rPr lang="zh-CN" altLang="en-US" dirty="0">
                <a:solidFill>
                  <a:srgbClr val="121212"/>
                </a:solidFill>
                <a:latin typeface="-apple-system"/>
              </a:rPr>
              <a:t>也有所不同，从而学习得到的决策分类面有所不同。</a:t>
            </a:r>
            <a:endParaRPr lang="zh-CN" altLang="en-US" b="0" i="0" dirty="0">
              <a:solidFill>
                <a:srgbClr val="121212"/>
              </a:solidFill>
              <a:effectLst/>
              <a:latin typeface="-apple-system"/>
            </a:endParaRPr>
          </a:p>
          <a:p>
            <a:pPr algn="l"/>
            <a:endParaRPr lang="zh-CN" altLang="en-US" b="0" i="0" dirty="0">
              <a:solidFill>
                <a:srgbClr val="121212"/>
              </a:solidFill>
              <a:effectLst/>
              <a:latin typeface="-apple-system"/>
            </a:endParaRPr>
          </a:p>
        </p:txBody>
      </p:sp>
      <p:sp>
        <p:nvSpPr>
          <p:cNvPr id="3" name="标题 1">
            <a:extLst>
              <a:ext uri="{FF2B5EF4-FFF2-40B4-BE49-F238E27FC236}">
                <a16:creationId xmlns:a16="http://schemas.microsoft.com/office/drawing/2014/main" id="{B380747C-9C60-AC36-57FD-F022ED691D6B}"/>
              </a:ext>
            </a:extLst>
          </p:cNvPr>
          <p:cNvSpPr>
            <a:spLocks noGrp="1"/>
          </p:cNvSpPr>
          <p:nvPr>
            <p:ph type="title"/>
          </p:nvPr>
        </p:nvSpPr>
        <p:spPr>
          <a:xfrm>
            <a:off x="376645" y="423816"/>
            <a:ext cx="2889069" cy="514441"/>
          </a:xfrm>
        </p:spPr>
        <p:txBody>
          <a:bodyPr>
            <a:normAutofit/>
          </a:bodyPr>
          <a:lstStyle/>
          <a:p>
            <a:r>
              <a:rPr kumimoji="1" lang="zh-CN" altLang="en-US" sz="2400" dirty="0"/>
              <a:t>几个观察到的现象</a:t>
            </a:r>
          </a:p>
        </p:txBody>
      </p:sp>
      <p:pic>
        <p:nvPicPr>
          <p:cNvPr id="4" name="图片 3">
            <a:extLst>
              <a:ext uri="{FF2B5EF4-FFF2-40B4-BE49-F238E27FC236}">
                <a16:creationId xmlns:a16="http://schemas.microsoft.com/office/drawing/2014/main" id="{E4147957-C9CA-8994-3340-520C0D2C72AB}"/>
              </a:ext>
            </a:extLst>
          </p:cNvPr>
          <p:cNvPicPr>
            <a:picLocks noChangeAspect="1"/>
          </p:cNvPicPr>
          <p:nvPr/>
        </p:nvPicPr>
        <p:blipFill>
          <a:blip r:embed="rId3"/>
          <a:stretch>
            <a:fillRect/>
          </a:stretch>
        </p:blipFill>
        <p:spPr>
          <a:xfrm>
            <a:off x="1250712" y="1463041"/>
            <a:ext cx="9690575" cy="3407674"/>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D9134351-6DE3-69DA-94D3-F6E3B87D9C98}"/>
                  </a:ext>
                </a:extLst>
              </p14:cNvPr>
              <p14:cNvContentPartPr/>
              <p14:nvPr/>
            </p14:nvContentPartPr>
            <p14:xfrm>
              <a:off x="1671120" y="5215680"/>
              <a:ext cx="11520" cy="157680"/>
            </p14:xfrm>
          </p:contentPart>
        </mc:Choice>
        <mc:Fallback>
          <p:pic>
            <p:nvPicPr>
              <p:cNvPr id="9" name="墨迹 8">
                <a:extLst>
                  <a:ext uri="{FF2B5EF4-FFF2-40B4-BE49-F238E27FC236}">
                    <a16:creationId xmlns:a16="http://schemas.microsoft.com/office/drawing/2014/main" id="{D9134351-6DE3-69DA-94D3-F6E3B87D9C98}"/>
                  </a:ext>
                </a:extLst>
              </p:cNvPr>
              <p:cNvPicPr/>
              <p:nvPr/>
            </p:nvPicPr>
            <p:blipFill>
              <a:blip r:embed="rId5"/>
              <a:stretch>
                <a:fillRect/>
              </a:stretch>
            </p:blipFill>
            <p:spPr>
              <a:xfrm>
                <a:off x="1655280" y="5152320"/>
                <a:ext cx="428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750A7BF7-1151-AD55-B831-6FC9A3E3A2BC}"/>
                  </a:ext>
                </a:extLst>
              </p14:cNvPr>
              <p14:cNvContentPartPr/>
              <p14:nvPr/>
            </p14:nvContentPartPr>
            <p14:xfrm>
              <a:off x="5835240" y="5369760"/>
              <a:ext cx="1320120" cy="106200"/>
            </p14:xfrm>
          </p:contentPart>
        </mc:Choice>
        <mc:Fallback>
          <p:pic>
            <p:nvPicPr>
              <p:cNvPr id="10" name="墨迹 9">
                <a:extLst>
                  <a:ext uri="{FF2B5EF4-FFF2-40B4-BE49-F238E27FC236}">
                    <a16:creationId xmlns:a16="http://schemas.microsoft.com/office/drawing/2014/main" id="{750A7BF7-1151-AD55-B831-6FC9A3E3A2BC}"/>
                  </a:ext>
                </a:extLst>
              </p:cNvPr>
              <p:cNvPicPr/>
              <p:nvPr/>
            </p:nvPicPr>
            <p:blipFill>
              <a:blip r:embed="rId7"/>
              <a:stretch>
                <a:fillRect/>
              </a:stretch>
            </p:blipFill>
            <p:spPr>
              <a:xfrm>
                <a:off x="5819400" y="5306400"/>
                <a:ext cx="13514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2C6E3DDC-7952-4997-7BB7-96FD3E9280C8}"/>
                  </a:ext>
                </a:extLst>
              </p14:cNvPr>
              <p14:cNvContentPartPr/>
              <p14:nvPr/>
            </p14:nvContentPartPr>
            <p14:xfrm>
              <a:off x="3553920" y="5360400"/>
              <a:ext cx="763920" cy="3240"/>
            </p14:xfrm>
          </p:contentPart>
        </mc:Choice>
        <mc:Fallback>
          <p:pic>
            <p:nvPicPr>
              <p:cNvPr id="11" name="墨迹 10">
                <a:extLst>
                  <a:ext uri="{FF2B5EF4-FFF2-40B4-BE49-F238E27FC236}">
                    <a16:creationId xmlns:a16="http://schemas.microsoft.com/office/drawing/2014/main" id="{2C6E3DDC-7952-4997-7BB7-96FD3E9280C8}"/>
                  </a:ext>
                </a:extLst>
              </p:cNvPr>
              <p:cNvPicPr/>
              <p:nvPr/>
            </p:nvPicPr>
            <p:blipFill>
              <a:blip r:embed="rId9"/>
              <a:stretch>
                <a:fillRect/>
              </a:stretch>
            </p:blipFill>
            <p:spPr>
              <a:xfrm>
                <a:off x="3538080" y="5297040"/>
                <a:ext cx="7952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墨迹 11">
                <a:extLst>
                  <a:ext uri="{FF2B5EF4-FFF2-40B4-BE49-F238E27FC236}">
                    <a16:creationId xmlns:a16="http://schemas.microsoft.com/office/drawing/2014/main" id="{F082583F-4A51-CEA3-721A-22F4C1E41A03}"/>
                  </a:ext>
                </a:extLst>
              </p14:cNvPr>
              <p14:cNvContentPartPr/>
              <p14:nvPr/>
            </p14:nvContentPartPr>
            <p14:xfrm>
              <a:off x="3824640" y="5766480"/>
              <a:ext cx="596520" cy="26280"/>
            </p14:xfrm>
          </p:contentPart>
        </mc:Choice>
        <mc:Fallback>
          <p:pic>
            <p:nvPicPr>
              <p:cNvPr id="12" name="墨迹 11">
                <a:extLst>
                  <a:ext uri="{FF2B5EF4-FFF2-40B4-BE49-F238E27FC236}">
                    <a16:creationId xmlns:a16="http://schemas.microsoft.com/office/drawing/2014/main" id="{F082583F-4A51-CEA3-721A-22F4C1E41A03}"/>
                  </a:ext>
                </a:extLst>
              </p:cNvPr>
              <p:cNvPicPr/>
              <p:nvPr/>
            </p:nvPicPr>
            <p:blipFill>
              <a:blip r:embed="rId11"/>
              <a:stretch>
                <a:fillRect/>
              </a:stretch>
            </p:blipFill>
            <p:spPr>
              <a:xfrm>
                <a:off x="3808800" y="5703120"/>
                <a:ext cx="6278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墨迹 12">
                <a:extLst>
                  <a:ext uri="{FF2B5EF4-FFF2-40B4-BE49-F238E27FC236}">
                    <a16:creationId xmlns:a16="http://schemas.microsoft.com/office/drawing/2014/main" id="{9C91867F-5C70-A273-966D-352890DCA5F7}"/>
                  </a:ext>
                </a:extLst>
              </p14:cNvPr>
              <p14:cNvContentPartPr/>
              <p14:nvPr/>
            </p14:nvContentPartPr>
            <p14:xfrm>
              <a:off x="2112840" y="3620160"/>
              <a:ext cx="24120" cy="360"/>
            </p14:xfrm>
          </p:contentPart>
        </mc:Choice>
        <mc:Fallback>
          <p:pic>
            <p:nvPicPr>
              <p:cNvPr id="13" name="墨迹 12">
                <a:extLst>
                  <a:ext uri="{FF2B5EF4-FFF2-40B4-BE49-F238E27FC236}">
                    <a16:creationId xmlns:a16="http://schemas.microsoft.com/office/drawing/2014/main" id="{9C91867F-5C70-A273-966D-352890DCA5F7}"/>
                  </a:ext>
                </a:extLst>
              </p:cNvPr>
              <p:cNvPicPr/>
              <p:nvPr/>
            </p:nvPicPr>
            <p:blipFill>
              <a:blip r:embed="rId13"/>
              <a:stretch>
                <a:fillRect/>
              </a:stretch>
            </p:blipFill>
            <p:spPr>
              <a:xfrm>
                <a:off x="2097000" y="3556800"/>
                <a:ext cx="554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墨迹 13">
                <a:extLst>
                  <a:ext uri="{FF2B5EF4-FFF2-40B4-BE49-F238E27FC236}">
                    <a16:creationId xmlns:a16="http://schemas.microsoft.com/office/drawing/2014/main" id="{EA336DFB-2E5D-73D4-5C73-FC68514CC202}"/>
                  </a:ext>
                </a:extLst>
              </p14:cNvPr>
              <p14:cNvContentPartPr/>
              <p14:nvPr/>
            </p14:nvContentPartPr>
            <p14:xfrm>
              <a:off x="9167400" y="644760"/>
              <a:ext cx="908280" cy="1248120"/>
            </p14:xfrm>
          </p:contentPart>
        </mc:Choice>
        <mc:Fallback>
          <p:pic>
            <p:nvPicPr>
              <p:cNvPr id="14" name="墨迹 13">
                <a:extLst>
                  <a:ext uri="{FF2B5EF4-FFF2-40B4-BE49-F238E27FC236}">
                    <a16:creationId xmlns:a16="http://schemas.microsoft.com/office/drawing/2014/main" id="{EA336DFB-2E5D-73D4-5C73-FC68514CC202}"/>
                  </a:ext>
                </a:extLst>
              </p:cNvPr>
              <p:cNvPicPr/>
              <p:nvPr/>
            </p:nvPicPr>
            <p:blipFill>
              <a:blip r:embed="rId15"/>
              <a:stretch>
                <a:fillRect/>
              </a:stretch>
            </p:blipFill>
            <p:spPr>
              <a:xfrm>
                <a:off x="9151560" y="581400"/>
                <a:ext cx="939600" cy="137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墨迹 14">
                <a:extLst>
                  <a:ext uri="{FF2B5EF4-FFF2-40B4-BE49-F238E27FC236}">
                    <a16:creationId xmlns:a16="http://schemas.microsoft.com/office/drawing/2014/main" id="{9186FC1F-1E29-D81B-872B-AF5EF0BB05D9}"/>
                  </a:ext>
                </a:extLst>
              </p14:cNvPr>
              <p14:cNvContentPartPr/>
              <p14:nvPr/>
            </p14:nvContentPartPr>
            <p14:xfrm>
              <a:off x="6839640" y="1199880"/>
              <a:ext cx="797400" cy="694800"/>
            </p14:xfrm>
          </p:contentPart>
        </mc:Choice>
        <mc:Fallback>
          <p:pic>
            <p:nvPicPr>
              <p:cNvPr id="15" name="墨迹 14">
                <a:extLst>
                  <a:ext uri="{FF2B5EF4-FFF2-40B4-BE49-F238E27FC236}">
                    <a16:creationId xmlns:a16="http://schemas.microsoft.com/office/drawing/2014/main" id="{9186FC1F-1E29-D81B-872B-AF5EF0BB05D9}"/>
                  </a:ext>
                </a:extLst>
              </p:cNvPr>
              <p:cNvPicPr/>
              <p:nvPr/>
            </p:nvPicPr>
            <p:blipFill>
              <a:blip r:embed="rId17"/>
              <a:stretch>
                <a:fillRect/>
              </a:stretch>
            </p:blipFill>
            <p:spPr>
              <a:xfrm>
                <a:off x="6823800" y="1136520"/>
                <a:ext cx="828720" cy="821520"/>
              </a:xfrm>
              <a:prstGeom prst="rect">
                <a:avLst/>
              </a:prstGeom>
            </p:spPr>
          </p:pic>
        </mc:Fallback>
      </mc:AlternateContent>
    </p:spTree>
    <p:extLst>
      <p:ext uri="{BB962C8B-B14F-4D97-AF65-F5344CB8AC3E}">
        <p14:creationId xmlns:p14="http://schemas.microsoft.com/office/powerpoint/2010/main" val="160024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06C5E5-29FD-75D9-B419-01F6B9376DF4}"/>
              </a:ext>
            </a:extLst>
          </p:cNvPr>
          <p:cNvSpPr>
            <a:spLocks noGrp="1"/>
          </p:cNvSpPr>
          <p:nvPr>
            <p:ph idx="1"/>
          </p:nvPr>
        </p:nvSpPr>
        <p:spPr>
          <a:xfrm>
            <a:off x="838200" y="890677"/>
            <a:ext cx="10515600" cy="4351338"/>
          </a:xfrm>
        </p:spPr>
        <p:txBody>
          <a:bodyPr/>
          <a:lstStyle/>
          <a:p>
            <a:r>
              <a:rPr kumimoji="1" lang="en" altLang="zh-CN" dirty="0"/>
              <a:t>Debiased Learning from Naturally Imbalanced Pseudo-Labels</a:t>
            </a:r>
          </a:p>
          <a:p>
            <a:endParaRPr kumimoji="1" lang="en" altLang="zh-CN" dirty="0"/>
          </a:p>
          <a:p>
            <a:r>
              <a:rPr kumimoji="1" lang="en" altLang="zh-CN" dirty="0"/>
              <a:t>Debiased Pseudo Labeling in Self-Training</a:t>
            </a:r>
            <a:endParaRPr kumimoji="1" lang="zh-CN" altLang="en-US" dirty="0"/>
          </a:p>
        </p:txBody>
      </p:sp>
    </p:spTree>
    <p:extLst>
      <p:ext uri="{BB962C8B-B14F-4D97-AF65-F5344CB8AC3E}">
        <p14:creationId xmlns:p14="http://schemas.microsoft.com/office/powerpoint/2010/main" val="21305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90D5216-E251-0289-76CD-09833CBA5B3D}"/>
              </a:ext>
            </a:extLst>
          </p:cNvPr>
          <p:cNvSpPr txBox="1"/>
          <p:nvPr/>
        </p:nvSpPr>
        <p:spPr>
          <a:xfrm>
            <a:off x="1409464" y="5007820"/>
            <a:ext cx="9373071" cy="1200329"/>
          </a:xfrm>
          <a:prstGeom prst="rect">
            <a:avLst/>
          </a:prstGeom>
          <a:noFill/>
        </p:spPr>
        <p:txBody>
          <a:bodyPr wrap="square" rtlCol="0">
            <a:spAutoFit/>
          </a:bodyPr>
          <a:lstStyle/>
          <a:p>
            <a:pPr algn="l"/>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  模型偏差：由于不同的预训练方法造成模型掌握特征不同，引起对不同类别的偏好；</a:t>
            </a:r>
            <a:endParaRPr lang="en-US" altLang="zh-CN" b="0" i="0" dirty="0">
              <a:solidFill>
                <a:srgbClr val="121212"/>
              </a:solidFill>
              <a:effectLst/>
              <a:latin typeface="-apple-system"/>
            </a:endParaRPr>
          </a:p>
          <a:p>
            <a:pPr algn="l">
              <a:buFont typeface="+mj-lt"/>
              <a:buAutoNum type="arabicPeriod"/>
            </a:pP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  训练偏差：指不恰当地使用伪标签进行训练所带来的偏差增量。</a:t>
            </a:r>
          </a:p>
        </p:txBody>
      </p:sp>
      <p:sp>
        <p:nvSpPr>
          <p:cNvPr id="3" name="标题 1">
            <a:extLst>
              <a:ext uri="{FF2B5EF4-FFF2-40B4-BE49-F238E27FC236}">
                <a16:creationId xmlns:a16="http://schemas.microsoft.com/office/drawing/2014/main" id="{B380747C-9C60-AC36-57FD-F022ED691D6B}"/>
              </a:ext>
            </a:extLst>
          </p:cNvPr>
          <p:cNvSpPr>
            <a:spLocks noGrp="1"/>
          </p:cNvSpPr>
          <p:nvPr>
            <p:ph type="title"/>
          </p:nvPr>
        </p:nvSpPr>
        <p:spPr>
          <a:xfrm>
            <a:off x="376645" y="423816"/>
            <a:ext cx="2889069" cy="514441"/>
          </a:xfrm>
        </p:spPr>
        <p:txBody>
          <a:bodyPr>
            <a:normAutofit/>
          </a:bodyPr>
          <a:lstStyle/>
          <a:p>
            <a:r>
              <a:rPr kumimoji="1" lang="zh-CN" altLang="en-US" sz="2400" dirty="0"/>
              <a:t>几个观察到的现象</a:t>
            </a:r>
          </a:p>
        </p:txBody>
      </p:sp>
      <p:pic>
        <p:nvPicPr>
          <p:cNvPr id="5" name="图片 4">
            <a:extLst>
              <a:ext uri="{FF2B5EF4-FFF2-40B4-BE49-F238E27FC236}">
                <a16:creationId xmlns:a16="http://schemas.microsoft.com/office/drawing/2014/main" id="{9116274F-D35D-9E2A-DF0D-8E308F5614F2}"/>
              </a:ext>
            </a:extLst>
          </p:cNvPr>
          <p:cNvPicPr>
            <a:picLocks noChangeAspect="1"/>
          </p:cNvPicPr>
          <p:nvPr/>
        </p:nvPicPr>
        <p:blipFill>
          <a:blip r:embed="rId3"/>
          <a:stretch>
            <a:fillRect/>
          </a:stretch>
        </p:blipFill>
        <p:spPr>
          <a:xfrm>
            <a:off x="1707733" y="1590800"/>
            <a:ext cx="8776533" cy="32860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727606F0-0C58-5048-65AA-76D76933CC1C}"/>
                  </a:ext>
                </a:extLst>
              </p14:cNvPr>
              <p14:cNvContentPartPr/>
              <p14:nvPr/>
            </p14:nvContentPartPr>
            <p14:xfrm>
              <a:off x="1658520" y="5636520"/>
              <a:ext cx="933480" cy="6120"/>
            </p14:xfrm>
          </p:contentPart>
        </mc:Choice>
        <mc:Fallback>
          <p:pic>
            <p:nvPicPr>
              <p:cNvPr id="2" name="墨迹 1">
                <a:extLst>
                  <a:ext uri="{FF2B5EF4-FFF2-40B4-BE49-F238E27FC236}">
                    <a16:creationId xmlns:a16="http://schemas.microsoft.com/office/drawing/2014/main" id="{727606F0-0C58-5048-65AA-76D76933CC1C}"/>
                  </a:ext>
                </a:extLst>
              </p:cNvPr>
              <p:cNvPicPr/>
              <p:nvPr/>
            </p:nvPicPr>
            <p:blipFill>
              <a:blip r:embed="rId5"/>
              <a:stretch>
                <a:fillRect/>
              </a:stretch>
            </p:blipFill>
            <p:spPr>
              <a:xfrm>
                <a:off x="1642680" y="5573160"/>
                <a:ext cx="9648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013867D6-0EB1-DCBC-8A23-C57F5AB1D116}"/>
                  </a:ext>
                </a:extLst>
              </p14:cNvPr>
              <p14:cNvContentPartPr/>
              <p14:nvPr/>
            </p14:nvContentPartPr>
            <p14:xfrm>
              <a:off x="1640880" y="6265440"/>
              <a:ext cx="1171440" cy="5760"/>
            </p14:xfrm>
          </p:contentPart>
        </mc:Choice>
        <mc:Fallback>
          <p:pic>
            <p:nvPicPr>
              <p:cNvPr id="7" name="墨迹 6">
                <a:extLst>
                  <a:ext uri="{FF2B5EF4-FFF2-40B4-BE49-F238E27FC236}">
                    <a16:creationId xmlns:a16="http://schemas.microsoft.com/office/drawing/2014/main" id="{013867D6-0EB1-DCBC-8A23-C57F5AB1D116}"/>
                  </a:ext>
                </a:extLst>
              </p:cNvPr>
              <p:cNvPicPr/>
              <p:nvPr/>
            </p:nvPicPr>
            <p:blipFill>
              <a:blip r:embed="rId7"/>
              <a:stretch>
                <a:fillRect/>
              </a:stretch>
            </p:blipFill>
            <p:spPr>
              <a:xfrm>
                <a:off x="1625040" y="6202080"/>
                <a:ext cx="12027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AF2A7E17-5D09-89D5-6B88-29EE8394EAD9}"/>
                  </a:ext>
                </a:extLst>
              </p14:cNvPr>
              <p14:cNvContentPartPr/>
              <p14:nvPr/>
            </p14:nvContentPartPr>
            <p14:xfrm>
              <a:off x="5699520" y="5653800"/>
              <a:ext cx="1230480" cy="5760"/>
            </p14:xfrm>
          </p:contentPart>
        </mc:Choice>
        <mc:Fallback>
          <p:pic>
            <p:nvPicPr>
              <p:cNvPr id="8" name="墨迹 7">
                <a:extLst>
                  <a:ext uri="{FF2B5EF4-FFF2-40B4-BE49-F238E27FC236}">
                    <a16:creationId xmlns:a16="http://schemas.microsoft.com/office/drawing/2014/main" id="{AF2A7E17-5D09-89D5-6B88-29EE8394EAD9}"/>
                  </a:ext>
                </a:extLst>
              </p:cNvPr>
              <p:cNvPicPr/>
              <p:nvPr/>
            </p:nvPicPr>
            <p:blipFill>
              <a:blip r:embed="rId9"/>
              <a:stretch>
                <a:fillRect/>
              </a:stretch>
            </p:blipFill>
            <p:spPr>
              <a:xfrm>
                <a:off x="5683680" y="5590440"/>
                <a:ext cx="12618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68F9664D-D5D4-41E4-63A0-AFBD212274A2}"/>
                  </a:ext>
                </a:extLst>
              </p14:cNvPr>
              <p14:cNvContentPartPr/>
              <p14:nvPr/>
            </p14:nvContentPartPr>
            <p14:xfrm>
              <a:off x="7020720" y="6257520"/>
              <a:ext cx="748440" cy="11880"/>
            </p14:xfrm>
          </p:contentPart>
        </mc:Choice>
        <mc:Fallback>
          <p:pic>
            <p:nvPicPr>
              <p:cNvPr id="9" name="墨迹 8">
                <a:extLst>
                  <a:ext uri="{FF2B5EF4-FFF2-40B4-BE49-F238E27FC236}">
                    <a16:creationId xmlns:a16="http://schemas.microsoft.com/office/drawing/2014/main" id="{68F9664D-D5D4-41E4-63A0-AFBD212274A2}"/>
                  </a:ext>
                </a:extLst>
              </p:cNvPr>
              <p:cNvPicPr/>
              <p:nvPr/>
            </p:nvPicPr>
            <p:blipFill>
              <a:blip r:embed="rId11"/>
              <a:stretch>
                <a:fillRect/>
              </a:stretch>
            </p:blipFill>
            <p:spPr>
              <a:xfrm>
                <a:off x="7004880" y="6194160"/>
                <a:ext cx="779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FA85FD04-3601-90F5-CF63-EDCC2C3FD15D}"/>
                  </a:ext>
                </a:extLst>
              </p14:cNvPr>
              <p14:cNvContentPartPr/>
              <p14:nvPr/>
            </p14:nvContentPartPr>
            <p14:xfrm>
              <a:off x="7862400" y="4955040"/>
              <a:ext cx="1146960" cy="9360"/>
            </p14:xfrm>
          </p:contentPart>
        </mc:Choice>
        <mc:Fallback>
          <p:pic>
            <p:nvPicPr>
              <p:cNvPr id="10" name="墨迹 9">
                <a:extLst>
                  <a:ext uri="{FF2B5EF4-FFF2-40B4-BE49-F238E27FC236}">
                    <a16:creationId xmlns:a16="http://schemas.microsoft.com/office/drawing/2014/main" id="{FA85FD04-3601-90F5-CF63-EDCC2C3FD15D}"/>
                  </a:ext>
                </a:extLst>
              </p:cNvPr>
              <p:cNvPicPr/>
              <p:nvPr/>
            </p:nvPicPr>
            <p:blipFill>
              <a:blip r:embed="rId13"/>
              <a:stretch>
                <a:fillRect/>
              </a:stretch>
            </p:blipFill>
            <p:spPr>
              <a:xfrm>
                <a:off x="7846560" y="4891680"/>
                <a:ext cx="11782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墨迹 10">
                <a:extLst>
                  <a:ext uri="{FF2B5EF4-FFF2-40B4-BE49-F238E27FC236}">
                    <a16:creationId xmlns:a16="http://schemas.microsoft.com/office/drawing/2014/main" id="{816F5C80-695D-A479-6D3C-F1E0591EE26E}"/>
                  </a:ext>
                </a:extLst>
              </p14:cNvPr>
              <p14:cNvContentPartPr/>
              <p14:nvPr/>
            </p14:nvContentPartPr>
            <p14:xfrm>
              <a:off x="8407440" y="3371760"/>
              <a:ext cx="1416240" cy="42480"/>
            </p14:xfrm>
          </p:contentPart>
        </mc:Choice>
        <mc:Fallback>
          <p:pic>
            <p:nvPicPr>
              <p:cNvPr id="11" name="墨迹 10">
                <a:extLst>
                  <a:ext uri="{FF2B5EF4-FFF2-40B4-BE49-F238E27FC236}">
                    <a16:creationId xmlns:a16="http://schemas.microsoft.com/office/drawing/2014/main" id="{816F5C80-695D-A479-6D3C-F1E0591EE26E}"/>
                  </a:ext>
                </a:extLst>
              </p:cNvPr>
              <p:cNvPicPr/>
              <p:nvPr/>
            </p:nvPicPr>
            <p:blipFill>
              <a:blip r:embed="rId15"/>
              <a:stretch>
                <a:fillRect/>
              </a:stretch>
            </p:blipFill>
            <p:spPr>
              <a:xfrm>
                <a:off x="8391600" y="3308400"/>
                <a:ext cx="1447560" cy="169200"/>
              </a:xfrm>
              <a:prstGeom prst="rect">
                <a:avLst/>
              </a:prstGeom>
            </p:spPr>
          </p:pic>
        </mc:Fallback>
      </mc:AlternateContent>
    </p:spTree>
    <p:extLst>
      <p:ext uri="{BB962C8B-B14F-4D97-AF65-F5344CB8AC3E}">
        <p14:creationId xmlns:p14="http://schemas.microsoft.com/office/powerpoint/2010/main" val="119340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380747C-9C60-AC36-57FD-F022ED691D6B}"/>
              </a:ext>
            </a:extLst>
          </p:cNvPr>
          <p:cNvSpPr>
            <a:spLocks noGrp="1"/>
          </p:cNvSpPr>
          <p:nvPr>
            <p:ph type="title"/>
          </p:nvPr>
        </p:nvSpPr>
        <p:spPr>
          <a:xfrm>
            <a:off x="376645" y="423816"/>
            <a:ext cx="10857412" cy="514441"/>
          </a:xfrm>
        </p:spPr>
        <p:txBody>
          <a:bodyPr>
            <a:normAutofit fontScale="90000"/>
          </a:bodyPr>
          <a:lstStyle/>
          <a:p>
            <a:r>
              <a:rPr kumimoji="1" lang="zh-CN" altLang="en-US" sz="2400" dirty="0"/>
              <a:t>本文的核心 </a:t>
            </a:r>
            <a:r>
              <a:rPr kumimoji="1" lang="en-US" altLang="zh-CN" sz="2400" dirty="0"/>
              <a:t>——</a:t>
            </a:r>
            <a:r>
              <a:rPr kumimoji="1" lang="zh-CN" altLang="en-US" sz="2400" dirty="0"/>
              <a:t>数据偏差和模型偏差是固有的，训练偏差和伪标签偏差如何缓解？</a:t>
            </a:r>
          </a:p>
        </p:txBody>
      </p:sp>
      <p:sp>
        <p:nvSpPr>
          <p:cNvPr id="2" name="文本框 1">
            <a:extLst>
              <a:ext uri="{FF2B5EF4-FFF2-40B4-BE49-F238E27FC236}">
                <a16:creationId xmlns:a16="http://schemas.microsoft.com/office/drawing/2014/main" id="{8DE26F1C-C5CC-E256-7094-79D36865398B}"/>
              </a:ext>
            </a:extLst>
          </p:cNvPr>
          <p:cNvSpPr txBox="1"/>
          <p:nvPr/>
        </p:nvSpPr>
        <p:spPr>
          <a:xfrm>
            <a:off x="296091" y="1193074"/>
            <a:ext cx="11504023" cy="1200329"/>
          </a:xfrm>
          <a:prstGeom prst="rect">
            <a:avLst/>
          </a:prstGeom>
          <a:noFill/>
        </p:spPr>
        <p:txBody>
          <a:bodyPr wrap="square" rtlCol="0">
            <a:spAutoFit/>
          </a:bodyPr>
          <a:lstStyle/>
          <a:p>
            <a:r>
              <a:rPr kumimoji="1" lang="zh-CN" altLang="en-US" dirty="0"/>
              <a:t>出发点：</a:t>
            </a:r>
            <a:endParaRPr kumimoji="1" lang="en-US" altLang="zh-CN" dirty="0"/>
          </a:p>
          <a:p>
            <a:r>
              <a:rPr kumimoji="1" lang="en-US" altLang="zh-CN" dirty="0"/>
              <a:t>  1. </a:t>
            </a:r>
            <a:r>
              <a:rPr lang="zh-CN" altLang="en-US" b="0" i="0" dirty="0">
                <a:solidFill>
                  <a:srgbClr val="121212"/>
                </a:solidFill>
                <a:effectLst/>
                <a:latin typeface="-apple-system"/>
              </a:rPr>
              <a:t>伪标签由同一模型生成并使用，导致了训练偏差，随着这种自训练的进行，模型的误差可能会被放大</a:t>
            </a:r>
            <a:endParaRPr lang="en-US" altLang="zh-CN" dirty="0">
              <a:solidFill>
                <a:srgbClr val="121212"/>
              </a:solidFill>
              <a:latin typeface="-apple-system"/>
            </a:endParaRPr>
          </a:p>
          <a:p>
            <a:r>
              <a:rPr kumimoji="1" lang="en-US" altLang="zh-CN" dirty="0">
                <a:solidFill>
                  <a:srgbClr val="121212"/>
                </a:solidFill>
                <a:latin typeface="-apple-system"/>
              </a:rPr>
              <a:t>  </a:t>
            </a:r>
            <a:r>
              <a:rPr kumimoji="1" lang="en-US" altLang="zh-CN" dirty="0"/>
              <a:t>2. </a:t>
            </a:r>
            <a:r>
              <a:rPr lang="zh-CN" altLang="en-US" b="0" i="0" dirty="0">
                <a:solidFill>
                  <a:srgbClr val="121212"/>
                </a:solidFill>
                <a:effectLst/>
                <a:latin typeface="-apple-system"/>
              </a:rPr>
              <a:t>在使用少量有标签样本进行训练时，数据偏差和模型偏差导致的伪标签不可靠问题不容忽视，而现有方法仅是放弃这类标签，并没有试图解决</a:t>
            </a:r>
            <a:endParaRPr kumimoji="1" lang="zh-CN" altLang="en-US" dirty="0"/>
          </a:p>
        </p:txBody>
      </p:sp>
      <p:pic>
        <p:nvPicPr>
          <p:cNvPr id="4" name="图片 3">
            <a:extLst>
              <a:ext uri="{FF2B5EF4-FFF2-40B4-BE49-F238E27FC236}">
                <a16:creationId xmlns:a16="http://schemas.microsoft.com/office/drawing/2014/main" id="{84636CBE-AD56-3D33-A5C5-2ABC03D0DA37}"/>
              </a:ext>
            </a:extLst>
          </p:cNvPr>
          <p:cNvPicPr>
            <a:picLocks noChangeAspect="1"/>
          </p:cNvPicPr>
          <p:nvPr/>
        </p:nvPicPr>
        <p:blipFill>
          <a:blip r:embed="rId3"/>
          <a:stretch>
            <a:fillRect/>
          </a:stretch>
        </p:blipFill>
        <p:spPr>
          <a:xfrm>
            <a:off x="1292134" y="2482758"/>
            <a:ext cx="9607731" cy="3091183"/>
          </a:xfrm>
          <a:prstGeom prst="rect">
            <a:avLst/>
          </a:prstGeom>
        </p:spPr>
      </p:pic>
      <p:sp>
        <p:nvSpPr>
          <p:cNvPr id="8" name="文本框 7">
            <a:extLst>
              <a:ext uri="{FF2B5EF4-FFF2-40B4-BE49-F238E27FC236}">
                <a16:creationId xmlns:a16="http://schemas.microsoft.com/office/drawing/2014/main" id="{3908B428-1266-9305-62DA-2A51015FD8AE}"/>
              </a:ext>
            </a:extLst>
          </p:cNvPr>
          <p:cNvSpPr txBox="1"/>
          <p:nvPr/>
        </p:nvSpPr>
        <p:spPr>
          <a:xfrm>
            <a:off x="2046512" y="5573941"/>
            <a:ext cx="8516983" cy="1200329"/>
          </a:xfrm>
          <a:prstGeom prst="rect">
            <a:avLst/>
          </a:prstGeom>
          <a:noFill/>
        </p:spPr>
        <p:txBody>
          <a:bodyPr wrap="square">
            <a:spAutoFit/>
          </a:bodyPr>
          <a:lstStyle/>
          <a:p>
            <a:pPr algn="l"/>
            <a:r>
              <a:rPr lang="en" altLang="zh-CN" b="0" i="0" dirty="0">
                <a:solidFill>
                  <a:srgbClr val="121212"/>
                </a:solidFill>
                <a:effectLst/>
                <a:latin typeface="-apple-system"/>
              </a:rPr>
              <a:t>(a) </a:t>
            </a:r>
            <a:r>
              <a:rPr lang="zh-CN" altLang="en-US" b="0" i="0" dirty="0">
                <a:solidFill>
                  <a:srgbClr val="121212"/>
                </a:solidFill>
                <a:effectLst/>
                <a:latin typeface="-apple-system"/>
              </a:rPr>
              <a:t>就是 </a:t>
            </a:r>
            <a:r>
              <a:rPr lang="en" altLang="zh-CN" b="0" i="0" dirty="0" err="1">
                <a:solidFill>
                  <a:srgbClr val="121212"/>
                </a:solidFill>
                <a:effectLst/>
                <a:latin typeface="-apple-system"/>
              </a:rPr>
              <a:t>FixMatch</a:t>
            </a:r>
            <a:r>
              <a:rPr lang="zh-CN" altLang="en" b="0" i="0" dirty="0">
                <a:solidFill>
                  <a:srgbClr val="121212"/>
                </a:solidFill>
                <a:effectLst/>
                <a:latin typeface="-apple-system"/>
              </a:rPr>
              <a:t>，</a:t>
            </a:r>
            <a:r>
              <a:rPr lang="zh-CN" altLang="en-US" b="0" i="0" dirty="0">
                <a:solidFill>
                  <a:srgbClr val="121212"/>
                </a:solidFill>
                <a:effectLst/>
                <a:latin typeface="-apple-system"/>
              </a:rPr>
              <a:t>伪标签的生成和使用来自于同一模型；</a:t>
            </a:r>
            <a:r>
              <a:rPr lang="en-US" altLang="zh-CN" b="0" i="0" dirty="0">
                <a:solidFill>
                  <a:srgbClr val="121212"/>
                </a:solidFill>
                <a:effectLst/>
                <a:latin typeface="-apple-system"/>
              </a:rPr>
              <a:t>(</a:t>
            </a:r>
            <a:r>
              <a:rPr lang="en" altLang="zh-CN" b="0" i="0" dirty="0">
                <a:solidFill>
                  <a:srgbClr val="121212"/>
                </a:solidFill>
                <a:effectLst/>
                <a:latin typeface="-apple-system"/>
              </a:rPr>
              <a:t>b) </a:t>
            </a:r>
            <a:r>
              <a:rPr lang="zh-CN" altLang="en-US" b="0" i="0" dirty="0">
                <a:solidFill>
                  <a:srgbClr val="121212"/>
                </a:solidFill>
                <a:effectLst/>
                <a:latin typeface="-apple-system"/>
              </a:rPr>
              <a:t>是 </a:t>
            </a:r>
            <a:r>
              <a:rPr lang="en" altLang="zh-CN" b="0" i="0" dirty="0">
                <a:solidFill>
                  <a:srgbClr val="121212"/>
                </a:solidFill>
                <a:effectLst/>
                <a:latin typeface="-apple-system"/>
              </a:rPr>
              <a:t>EMA </a:t>
            </a:r>
            <a:r>
              <a:rPr lang="zh-CN" altLang="en-US" b="0" i="0" dirty="0">
                <a:solidFill>
                  <a:srgbClr val="121212"/>
                </a:solidFill>
                <a:effectLst/>
                <a:latin typeface="-apple-system"/>
              </a:rPr>
              <a:t>方法，</a:t>
            </a:r>
            <a:r>
              <a:rPr lang="en-US" altLang="zh-CN" b="0" i="0" dirty="0">
                <a:solidFill>
                  <a:srgbClr val="121212"/>
                </a:solidFill>
                <a:effectLst/>
                <a:latin typeface="-apple-system"/>
              </a:rPr>
              <a:t>(</a:t>
            </a:r>
            <a:r>
              <a:rPr lang="en" altLang="zh-CN" b="0" i="0" dirty="0">
                <a:solidFill>
                  <a:srgbClr val="121212"/>
                </a:solidFill>
                <a:effectLst/>
                <a:latin typeface="-apple-system"/>
              </a:rPr>
              <a:t>c) </a:t>
            </a:r>
            <a:r>
              <a:rPr lang="zh-CN" altLang="en-US" b="0" i="0" dirty="0">
                <a:solidFill>
                  <a:srgbClr val="121212"/>
                </a:solidFill>
                <a:effectLst/>
                <a:latin typeface="-apple-system"/>
              </a:rPr>
              <a:t>是使用前一个阶段的模型，但这种教师学生模型依然具有很强的相关性。</a:t>
            </a:r>
            <a:r>
              <a:rPr lang="en-US" altLang="zh-CN" b="0" i="0" dirty="0">
                <a:solidFill>
                  <a:srgbClr val="121212"/>
                </a:solidFill>
                <a:effectLst/>
                <a:latin typeface="-apple-system"/>
              </a:rPr>
              <a:t>(</a:t>
            </a:r>
            <a:r>
              <a:rPr lang="en" altLang="zh-CN" b="0" i="0" dirty="0">
                <a:solidFill>
                  <a:srgbClr val="121212"/>
                </a:solidFill>
                <a:effectLst/>
                <a:latin typeface="-apple-system"/>
              </a:rPr>
              <a:t>d) </a:t>
            </a:r>
            <a:r>
              <a:rPr lang="zh-CN" altLang="en-US" b="0" i="0" dirty="0">
                <a:solidFill>
                  <a:srgbClr val="121212"/>
                </a:solidFill>
                <a:effectLst/>
                <a:latin typeface="-apple-system"/>
              </a:rPr>
              <a:t>则是本文方法，选择使用相同的骨架网络，但不同的预测端，通过有点类似生成对抗的思想从特征空间的层面训练骨架网络。</a:t>
            </a:r>
            <a:endParaRPr lang="zh-CN" altLang="en-US" dirty="0"/>
          </a:p>
        </p:txBody>
      </p:sp>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7C493674-82E9-970B-D078-F08A187319E9}"/>
                  </a:ext>
                </a:extLst>
              </p14:cNvPr>
              <p14:cNvContentPartPr/>
              <p14:nvPr/>
            </p14:nvContentPartPr>
            <p14:xfrm>
              <a:off x="2535120" y="1012680"/>
              <a:ext cx="3354120" cy="24120"/>
            </p14:xfrm>
          </p:contentPart>
        </mc:Choice>
        <mc:Fallback>
          <p:pic>
            <p:nvPicPr>
              <p:cNvPr id="9" name="墨迹 8">
                <a:extLst>
                  <a:ext uri="{FF2B5EF4-FFF2-40B4-BE49-F238E27FC236}">
                    <a16:creationId xmlns:a16="http://schemas.microsoft.com/office/drawing/2014/main" id="{7C493674-82E9-970B-D078-F08A187319E9}"/>
                  </a:ext>
                </a:extLst>
              </p:cNvPr>
              <p:cNvPicPr/>
              <p:nvPr/>
            </p:nvPicPr>
            <p:blipFill>
              <a:blip r:embed="rId5"/>
              <a:stretch>
                <a:fillRect/>
              </a:stretch>
            </p:blipFill>
            <p:spPr>
              <a:xfrm>
                <a:off x="2519280" y="949320"/>
                <a:ext cx="33854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2D8D7D75-B0C9-6E78-917F-4D7E96B35286}"/>
                  </a:ext>
                </a:extLst>
              </p14:cNvPr>
              <p14:cNvContentPartPr/>
              <p14:nvPr/>
            </p14:nvContentPartPr>
            <p14:xfrm>
              <a:off x="2553120" y="169560"/>
              <a:ext cx="1147680" cy="842760"/>
            </p14:xfrm>
          </p:contentPart>
        </mc:Choice>
        <mc:Fallback>
          <p:pic>
            <p:nvPicPr>
              <p:cNvPr id="10" name="墨迹 9">
                <a:extLst>
                  <a:ext uri="{FF2B5EF4-FFF2-40B4-BE49-F238E27FC236}">
                    <a16:creationId xmlns:a16="http://schemas.microsoft.com/office/drawing/2014/main" id="{2D8D7D75-B0C9-6E78-917F-4D7E96B35286}"/>
                  </a:ext>
                </a:extLst>
              </p:cNvPr>
              <p:cNvPicPr/>
              <p:nvPr/>
            </p:nvPicPr>
            <p:blipFill>
              <a:blip r:embed="rId7"/>
              <a:stretch>
                <a:fillRect/>
              </a:stretch>
            </p:blipFill>
            <p:spPr>
              <a:xfrm>
                <a:off x="2537280" y="106200"/>
                <a:ext cx="1179000" cy="969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7F4D47DD-38E1-2DA6-FAA0-F5101637E436}"/>
                  </a:ext>
                </a:extLst>
              </p14:cNvPr>
              <p14:cNvContentPartPr/>
              <p14:nvPr/>
            </p14:nvContentPartPr>
            <p14:xfrm>
              <a:off x="6415200" y="140400"/>
              <a:ext cx="985320" cy="895680"/>
            </p14:xfrm>
          </p:contentPart>
        </mc:Choice>
        <mc:Fallback>
          <p:pic>
            <p:nvPicPr>
              <p:cNvPr id="11" name="墨迹 10">
                <a:extLst>
                  <a:ext uri="{FF2B5EF4-FFF2-40B4-BE49-F238E27FC236}">
                    <a16:creationId xmlns:a16="http://schemas.microsoft.com/office/drawing/2014/main" id="{7F4D47DD-38E1-2DA6-FAA0-F5101637E436}"/>
                  </a:ext>
                </a:extLst>
              </p:cNvPr>
              <p:cNvPicPr/>
              <p:nvPr/>
            </p:nvPicPr>
            <p:blipFill>
              <a:blip r:embed="rId9"/>
              <a:stretch>
                <a:fillRect/>
              </a:stretch>
            </p:blipFill>
            <p:spPr>
              <a:xfrm>
                <a:off x="6399360" y="77040"/>
                <a:ext cx="1016640" cy="102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墨迹 11">
                <a:extLst>
                  <a:ext uri="{FF2B5EF4-FFF2-40B4-BE49-F238E27FC236}">
                    <a16:creationId xmlns:a16="http://schemas.microsoft.com/office/drawing/2014/main" id="{719A2DE5-9111-1A06-064A-4813CF24D717}"/>
                  </a:ext>
                </a:extLst>
              </p14:cNvPr>
              <p14:cNvContentPartPr/>
              <p14:nvPr/>
            </p14:nvContentPartPr>
            <p14:xfrm>
              <a:off x="7895520" y="947880"/>
              <a:ext cx="1314000" cy="48600"/>
            </p14:xfrm>
          </p:contentPart>
        </mc:Choice>
        <mc:Fallback>
          <p:pic>
            <p:nvPicPr>
              <p:cNvPr id="12" name="墨迹 11">
                <a:extLst>
                  <a:ext uri="{FF2B5EF4-FFF2-40B4-BE49-F238E27FC236}">
                    <a16:creationId xmlns:a16="http://schemas.microsoft.com/office/drawing/2014/main" id="{719A2DE5-9111-1A06-064A-4813CF24D717}"/>
                  </a:ext>
                </a:extLst>
              </p:cNvPr>
              <p:cNvPicPr/>
              <p:nvPr/>
            </p:nvPicPr>
            <p:blipFill>
              <a:blip r:embed="rId11"/>
              <a:stretch>
                <a:fillRect/>
              </a:stretch>
            </p:blipFill>
            <p:spPr>
              <a:xfrm>
                <a:off x="7879680" y="884520"/>
                <a:ext cx="1345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墨迹 12">
                <a:extLst>
                  <a:ext uri="{FF2B5EF4-FFF2-40B4-BE49-F238E27FC236}">
                    <a16:creationId xmlns:a16="http://schemas.microsoft.com/office/drawing/2014/main" id="{E4170137-05DE-DA07-5B0C-5C07046EE7F2}"/>
                  </a:ext>
                </a:extLst>
              </p14:cNvPr>
              <p14:cNvContentPartPr/>
              <p14:nvPr/>
            </p14:nvContentPartPr>
            <p14:xfrm>
              <a:off x="4483080" y="2133360"/>
              <a:ext cx="2141280" cy="27000"/>
            </p14:xfrm>
          </p:contentPart>
        </mc:Choice>
        <mc:Fallback>
          <p:pic>
            <p:nvPicPr>
              <p:cNvPr id="13" name="墨迹 12">
                <a:extLst>
                  <a:ext uri="{FF2B5EF4-FFF2-40B4-BE49-F238E27FC236}">
                    <a16:creationId xmlns:a16="http://schemas.microsoft.com/office/drawing/2014/main" id="{E4170137-05DE-DA07-5B0C-5C07046EE7F2}"/>
                  </a:ext>
                </a:extLst>
              </p:cNvPr>
              <p:cNvPicPr/>
              <p:nvPr/>
            </p:nvPicPr>
            <p:blipFill>
              <a:blip r:embed="rId13"/>
              <a:stretch>
                <a:fillRect/>
              </a:stretch>
            </p:blipFill>
            <p:spPr>
              <a:xfrm>
                <a:off x="4467240" y="2070000"/>
                <a:ext cx="21726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墨迹 13">
                <a:extLst>
                  <a:ext uri="{FF2B5EF4-FFF2-40B4-BE49-F238E27FC236}">
                    <a16:creationId xmlns:a16="http://schemas.microsoft.com/office/drawing/2014/main" id="{241C47BF-6F31-3762-7B3E-B9243D4F58AA}"/>
                  </a:ext>
                </a:extLst>
              </p14:cNvPr>
              <p14:cNvContentPartPr/>
              <p14:nvPr/>
            </p14:nvContentPartPr>
            <p14:xfrm>
              <a:off x="6894360" y="2138400"/>
              <a:ext cx="2981160" cy="28080"/>
            </p14:xfrm>
          </p:contentPart>
        </mc:Choice>
        <mc:Fallback>
          <p:pic>
            <p:nvPicPr>
              <p:cNvPr id="14" name="墨迹 13">
                <a:extLst>
                  <a:ext uri="{FF2B5EF4-FFF2-40B4-BE49-F238E27FC236}">
                    <a16:creationId xmlns:a16="http://schemas.microsoft.com/office/drawing/2014/main" id="{241C47BF-6F31-3762-7B3E-B9243D4F58AA}"/>
                  </a:ext>
                </a:extLst>
              </p:cNvPr>
              <p:cNvPicPr/>
              <p:nvPr/>
            </p:nvPicPr>
            <p:blipFill>
              <a:blip r:embed="rId15"/>
              <a:stretch>
                <a:fillRect/>
              </a:stretch>
            </p:blipFill>
            <p:spPr>
              <a:xfrm>
                <a:off x="6878520" y="2075040"/>
                <a:ext cx="30124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墨迹 14">
                <a:extLst>
                  <a:ext uri="{FF2B5EF4-FFF2-40B4-BE49-F238E27FC236}">
                    <a16:creationId xmlns:a16="http://schemas.microsoft.com/office/drawing/2014/main" id="{21EEF9FB-E33E-E84F-3A65-146ED0295B78}"/>
                  </a:ext>
                </a:extLst>
              </p14:cNvPr>
              <p14:cNvContentPartPr/>
              <p14:nvPr/>
            </p14:nvContentPartPr>
            <p14:xfrm>
              <a:off x="545040" y="2449080"/>
              <a:ext cx="1139040" cy="27360"/>
            </p14:xfrm>
          </p:contentPart>
        </mc:Choice>
        <mc:Fallback>
          <p:pic>
            <p:nvPicPr>
              <p:cNvPr id="15" name="墨迹 14">
                <a:extLst>
                  <a:ext uri="{FF2B5EF4-FFF2-40B4-BE49-F238E27FC236}">
                    <a16:creationId xmlns:a16="http://schemas.microsoft.com/office/drawing/2014/main" id="{21EEF9FB-E33E-E84F-3A65-146ED0295B78}"/>
                  </a:ext>
                </a:extLst>
              </p:cNvPr>
              <p:cNvPicPr/>
              <p:nvPr/>
            </p:nvPicPr>
            <p:blipFill>
              <a:blip r:embed="rId17"/>
              <a:stretch>
                <a:fillRect/>
              </a:stretch>
            </p:blipFill>
            <p:spPr>
              <a:xfrm>
                <a:off x="529200" y="2385720"/>
                <a:ext cx="11703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墨迹 15">
                <a:extLst>
                  <a:ext uri="{FF2B5EF4-FFF2-40B4-BE49-F238E27FC236}">
                    <a16:creationId xmlns:a16="http://schemas.microsoft.com/office/drawing/2014/main" id="{F1BE067E-BDC7-8680-AA8A-D0C9DA321DF7}"/>
                  </a:ext>
                </a:extLst>
              </p14:cNvPr>
              <p14:cNvContentPartPr/>
              <p14:nvPr/>
            </p14:nvContentPartPr>
            <p14:xfrm>
              <a:off x="4240800" y="5537160"/>
              <a:ext cx="1258560" cy="8640"/>
            </p14:xfrm>
          </p:contentPart>
        </mc:Choice>
        <mc:Fallback>
          <p:pic>
            <p:nvPicPr>
              <p:cNvPr id="16" name="墨迹 15">
                <a:extLst>
                  <a:ext uri="{FF2B5EF4-FFF2-40B4-BE49-F238E27FC236}">
                    <a16:creationId xmlns:a16="http://schemas.microsoft.com/office/drawing/2014/main" id="{F1BE067E-BDC7-8680-AA8A-D0C9DA321DF7}"/>
                  </a:ext>
                </a:extLst>
              </p:cNvPr>
              <p:cNvPicPr/>
              <p:nvPr/>
            </p:nvPicPr>
            <p:blipFill>
              <a:blip r:embed="rId19"/>
              <a:stretch>
                <a:fillRect/>
              </a:stretch>
            </p:blipFill>
            <p:spPr>
              <a:xfrm>
                <a:off x="4224960" y="5473800"/>
                <a:ext cx="12898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墨迹 16">
                <a:extLst>
                  <a:ext uri="{FF2B5EF4-FFF2-40B4-BE49-F238E27FC236}">
                    <a16:creationId xmlns:a16="http://schemas.microsoft.com/office/drawing/2014/main" id="{1D667364-8117-C412-4AAF-7194173F041F}"/>
                  </a:ext>
                </a:extLst>
              </p14:cNvPr>
              <p14:cNvContentPartPr/>
              <p14:nvPr/>
            </p14:nvContentPartPr>
            <p14:xfrm>
              <a:off x="6451560" y="5499000"/>
              <a:ext cx="2103840" cy="32040"/>
            </p14:xfrm>
          </p:contentPart>
        </mc:Choice>
        <mc:Fallback>
          <p:pic>
            <p:nvPicPr>
              <p:cNvPr id="17" name="墨迹 16">
                <a:extLst>
                  <a:ext uri="{FF2B5EF4-FFF2-40B4-BE49-F238E27FC236}">
                    <a16:creationId xmlns:a16="http://schemas.microsoft.com/office/drawing/2014/main" id="{1D667364-8117-C412-4AAF-7194173F041F}"/>
                  </a:ext>
                </a:extLst>
              </p:cNvPr>
              <p:cNvPicPr/>
              <p:nvPr/>
            </p:nvPicPr>
            <p:blipFill>
              <a:blip r:embed="rId21"/>
              <a:stretch>
                <a:fillRect/>
              </a:stretch>
            </p:blipFill>
            <p:spPr>
              <a:xfrm>
                <a:off x="6435720" y="5435640"/>
                <a:ext cx="2135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墨迹 17">
                <a:extLst>
                  <a:ext uri="{FF2B5EF4-FFF2-40B4-BE49-F238E27FC236}">
                    <a16:creationId xmlns:a16="http://schemas.microsoft.com/office/drawing/2014/main" id="{3B77B1B9-7A9A-459F-4B72-535376FB5C6D}"/>
                  </a:ext>
                </a:extLst>
              </p14:cNvPr>
              <p14:cNvContentPartPr/>
              <p14:nvPr/>
            </p14:nvContentPartPr>
            <p14:xfrm>
              <a:off x="2308320" y="3679200"/>
              <a:ext cx="657000" cy="1453680"/>
            </p14:xfrm>
          </p:contentPart>
        </mc:Choice>
        <mc:Fallback>
          <p:pic>
            <p:nvPicPr>
              <p:cNvPr id="18" name="墨迹 17">
                <a:extLst>
                  <a:ext uri="{FF2B5EF4-FFF2-40B4-BE49-F238E27FC236}">
                    <a16:creationId xmlns:a16="http://schemas.microsoft.com/office/drawing/2014/main" id="{3B77B1B9-7A9A-459F-4B72-535376FB5C6D}"/>
                  </a:ext>
                </a:extLst>
              </p:cNvPr>
              <p:cNvPicPr/>
              <p:nvPr/>
            </p:nvPicPr>
            <p:blipFill>
              <a:blip r:embed="rId23"/>
              <a:stretch>
                <a:fillRect/>
              </a:stretch>
            </p:blipFill>
            <p:spPr>
              <a:xfrm>
                <a:off x="2292480" y="3615840"/>
                <a:ext cx="688320" cy="158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墨迹 18">
                <a:extLst>
                  <a:ext uri="{FF2B5EF4-FFF2-40B4-BE49-F238E27FC236}">
                    <a16:creationId xmlns:a16="http://schemas.microsoft.com/office/drawing/2014/main" id="{9A6EDDFD-08CB-F6C4-FEEE-6828EA07B906}"/>
                  </a:ext>
                </a:extLst>
              </p14:cNvPr>
              <p14:cNvContentPartPr/>
              <p14:nvPr/>
            </p14:nvContentPartPr>
            <p14:xfrm>
              <a:off x="8991720" y="5333760"/>
              <a:ext cx="1813320" cy="106560"/>
            </p14:xfrm>
          </p:contentPart>
        </mc:Choice>
        <mc:Fallback>
          <p:pic>
            <p:nvPicPr>
              <p:cNvPr id="19" name="墨迹 18">
                <a:extLst>
                  <a:ext uri="{FF2B5EF4-FFF2-40B4-BE49-F238E27FC236}">
                    <a16:creationId xmlns:a16="http://schemas.microsoft.com/office/drawing/2014/main" id="{9A6EDDFD-08CB-F6C4-FEEE-6828EA07B906}"/>
                  </a:ext>
                </a:extLst>
              </p:cNvPr>
              <p:cNvPicPr/>
              <p:nvPr/>
            </p:nvPicPr>
            <p:blipFill>
              <a:blip r:embed="rId25"/>
              <a:stretch>
                <a:fillRect/>
              </a:stretch>
            </p:blipFill>
            <p:spPr>
              <a:xfrm>
                <a:off x="8975880" y="5270400"/>
                <a:ext cx="1844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墨迹 19">
                <a:extLst>
                  <a:ext uri="{FF2B5EF4-FFF2-40B4-BE49-F238E27FC236}">
                    <a16:creationId xmlns:a16="http://schemas.microsoft.com/office/drawing/2014/main" id="{75B1E710-11DF-B58C-D414-37BD460FFAD4}"/>
                  </a:ext>
                </a:extLst>
              </p14:cNvPr>
              <p14:cNvContentPartPr/>
              <p14:nvPr/>
            </p14:nvContentPartPr>
            <p14:xfrm>
              <a:off x="9422640" y="4372560"/>
              <a:ext cx="922320" cy="1083240"/>
            </p14:xfrm>
          </p:contentPart>
        </mc:Choice>
        <mc:Fallback>
          <p:pic>
            <p:nvPicPr>
              <p:cNvPr id="20" name="墨迹 19">
                <a:extLst>
                  <a:ext uri="{FF2B5EF4-FFF2-40B4-BE49-F238E27FC236}">
                    <a16:creationId xmlns:a16="http://schemas.microsoft.com/office/drawing/2014/main" id="{75B1E710-11DF-B58C-D414-37BD460FFAD4}"/>
                  </a:ext>
                </a:extLst>
              </p:cNvPr>
              <p:cNvPicPr/>
              <p:nvPr/>
            </p:nvPicPr>
            <p:blipFill>
              <a:blip r:embed="rId27"/>
              <a:stretch>
                <a:fillRect/>
              </a:stretch>
            </p:blipFill>
            <p:spPr>
              <a:xfrm>
                <a:off x="9406800" y="4309200"/>
                <a:ext cx="953640" cy="1209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墨迹 20">
                <a:extLst>
                  <a:ext uri="{FF2B5EF4-FFF2-40B4-BE49-F238E27FC236}">
                    <a16:creationId xmlns:a16="http://schemas.microsoft.com/office/drawing/2014/main" id="{D84F0BD1-A67F-8253-3CC9-5328C2EA8BE0}"/>
                  </a:ext>
                </a:extLst>
              </p14:cNvPr>
              <p14:cNvContentPartPr/>
              <p14:nvPr/>
            </p14:nvContentPartPr>
            <p14:xfrm>
              <a:off x="9475560" y="5251320"/>
              <a:ext cx="17280" cy="132840"/>
            </p14:xfrm>
          </p:contentPart>
        </mc:Choice>
        <mc:Fallback>
          <p:pic>
            <p:nvPicPr>
              <p:cNvPr id="21" name="墨迹 20">
                <a:extLst>
                  <a:ext uri="{FF2B5EF4-FFF2-40B4-BE49-F238E27FC236}">
                    <a16:creationId xmlns:a16="http://schemas.microsoft.com/office/drawing/2014/main" id="{D84F0BD1-A67F-8253-3CC9-5328C2EA8BE0}"/>
                  </a:ext>
                </a:extLst>
              </p:cNvPr>
              <p:cNvPicPr/>
              <p:nvPr/>
            </p:nvPicPr>
            <p:blipFill>
              <a:blip r:embed="rId29"/>
              <a:stretch>
                <a:fillRect/>
              </a:stretch>
            </p:blipFill>
            <p:spPr>
              <a:xfrm>
                <a:off x="9459720" y="5187960"/>
                <a:ext cx="48600" cy="259560"/>
              </a:xfrm>
              <a:prstGeom prst="rect">
                <a:avLst/>
              </a:prstGeom>
            </p:spPr>
          </p:pic>
        </mc:Fallback>
      </mc:AlternateContent>
    </p:spTree>
    <p:extLst>
      <p:ext uri="{BB962C8B-B14F-4D97-AF65-F5344CB8AC3E}">
        <p14:creationId xmlns:p14="http://schemas.microsoft.com/office/powerpoint/2010/main" val="1506511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AED31EA-3B63-F11F-E077-5EEE7DADDCE6}"/>
              </a:ext>
            </a:extLst>
          </p:cNvPr>
          <p:cNvPicPr>
            <a:picLocks noChangeAspect="1"/>
          </p:cNvPicPr>
          <p:nvPr/>
        </p:nvPicPr>
        <p:blipFill>
          <a:blip r:embed="rId3"/>
          <a:stretch>
            <a:fillRect/>
          </a:stretch>
        </p:blipFill>
        <p:spPr>
          <a:xfrm>
            <a:off x="626472" y="1466487"/>
            <a:ext cx="3467100" cy="2984500"/>
          </a:xfrm>
          <a:prstGeom prst="rect">
            <a:avLst/>
          </a:prstGeom>
        </p:spPr>
      </p:pic>
      <p:pic>
        <p:nvPicPr>
          <p:cNvPr id="6" name="图片 5">
            <a:extLst>
              <a:ext uri="{FF2B5EF4-FFF2-40B4-BE49-F238E27FC236}">
                <a16:creationId xmlns:a16="http://schemas.microsoft.com/office/drawing/2014/main" id="{2BF6ADE9-4C6C-668D-54A7-F0FB40BFD87C}"/>
              </a:ext>
            </a:extLst>
          </p:cNvPr>
          <p:cNvPicPr>
            <a:picLocks noChangeAspect="1"/>
          </p:cNvPicPr>
          <p:nvPr/>
        </p:nvPicPr>
        <p:blipFill>
          <a:blip r:embed="rId4"/>
          <a:stretch>
            <a:fillRect/>
          </a:stretch>
        </p:blipFill>
        <p:spPr>
          <a:xfrm>
            <a:off x="5031380" y="1466487"/>
            <a:ext cx="6134100" cy="990600"/>
          </a:xfrm>
          <a:prstGeom prst="rect">
            <a:avLst/>
          </a:prstGeom>
        </p:spPr>
      </p:pic>
      <p:sp>
        <p:nvSpPr>
          <p:cNvPr id="7" name="文本框 6">
            <a:extLst>
              <a:ext uri="{FF2B5EF4-FFF2-40B4-BE49-F238E27FC236}">
                <a16:creationId xmlns:a16="http://schemas.microsoft.com/office/drawing/2014/main" id="{2C58F27A-82F0-FBD2-BFAB-858EF316A644}"/>
              </a:ext>
            </a:extLst>
          </p:cNvPr>
          <p:cNvSpPr txBox="1"/>
          <p:nvPr/>
        </p:nvSpPr>
        <p:spPr>
          <a:xfrm>
            <a:off x="5138057" y="2525485"/>
            <a:ext cx="6514011" cy="2862322"/>
          </a:xfrm>
          <a:prstGeom prst="rect">
            <a:avLst/>
          </a:prstGeom>
          <a:noFill/>
        </p:spPr>
        <p:txBody>
          <a:bodyPr wrap="square" rtlCol="0">
            <a:spAutoFit/>
          </a:bodyPr>
          <a:lstStyle/>
          <a:p>
            <a:r>
              <a:rPr kumimoji="1" lang="zh-CN" altLang="en-US" dirty="0"/>
              <a:t>几个关键点：</a:t>
            </a:r>
            <a:endParaRPr kumimoji="1" lang="en-US" altLang="zh-CN" dirty="0"/>
          </a:p>
          <a:p>
            <a:pPr marL="342900" indent="-342900">
              <a:buAutoNum type="arabicPeriod"/>
            </a:pPr>
            <a:r>
              <a:rPr kumimoji="1" lang="zh-CN" altLang="en-US" dirty="0"/>
              <a:t>使用</a:t>
            </a:r>
            <a:r>
              <a:rPr kumimoji="1" lang="en-US" altLang="zh-CN" dirty="0"/>
              <a:t>clean</a:t>
            </a:r>
            <a:r>
              <a:rPr kumimoji="1" lang="zh-CN" altLang="en-US" dirty="0"/>
              <a:t> </a:t>
            </a:r>
            <a:r>
              <a:rPr kumimoji="1" lang="en-US" altLang="zh-CN" dirty="0"/>
              <a:t>labeled</a:t>
            </a:r>
            <a:r>
              <a:rPr kumimoji="1" lang="zh-CN" altLang="en-US" dirty="0"/>
              <a:t> </a:t>
            </a:r>
            <a:r>
              <a:rPr kumimoji="1" lang="en-US" altLang="zh-CN" dirty="0"/>
              <a:t>data</a:t>
            </a:r>
            <a:r>
              <a:rPr kumimoji="1" lang="zh-CN" altLang="en-US" dirty="0"/>
              <a:t> 训练出来的</a:t>
            </a:r>
            <a:r>
              <a:rPr kumimoji="1" lang="en-US" altLang="zh-CN" dirty="0"/>
              <a:t>head</a:t>
            </a:r>
            <a:r>
              <a:rPr kumimoji="1" lang="zh-CN" altLang="en-US" dirty="0"/>
              <a:t>去给</a:t>
            </a:r>
            <a:r>
              <a:rPr kumimoji="1" lang="en-US" altLang="zh-CN" dirty="0" err="1"/>
              <a:t>unlabaled</a:t>
            </a:r>
            <a:r>
              <a:rPr kumimoji="1" lang="zh-CN" altLang="en-US" dirty="0"/>
              <a:t> </a:t>
            </a:r>
            <a:r>
              <a:rPr kumimoji="1" lang="en-US" altLang="zh-CN" dirty="0"/>
              <a:t>data</a:t>
            </a:r>
            <a:r>
              <a:rPr kumimoji="1" lang="zh-CN" altLang="en-US" dirty="0"/>
              <a:t>打标签。</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打出来的</a:t>
            </a:r>
            <a:r>
              <a:rPr kumimoji="1" lang="en-US" altLang="zh-CN" dirty="0"/>
              <a:t>pseudo</a:t>
            </a:r>
            <a:r>
              <a:rPr kumimoji="1" lang="zh-CN" altLang="en-US" dirty="0"/>
              <a:t> </a:t>
            </a:r>
            <a:r>
              <a:rPr kumimoji="1" lang="en-US" altLang="zh-CN" dirty="0"/>
              <a:t>label</a:t>
            </a:r>
            <a:r>
              <a:rPr kumimoji="1" lang="zh-CN" altLang="en-US" dirty="0"/>
              <a:t> </a:t>
            </a:r>
            <a:r>
              <a:rPr kumimoji="1" lang="en-US" altLang="zh-CN" dirty="0"/>
              <a:t>–</a:t>
            </a:r>
            <a:r>
              <a:rPr kumimoji="1" lang="zh-CN" altLang="en-US" dirty="0"/>
              <a:t> </a:t>
            </a:r>
            <a:r>
              <a:rPr kumimoji="1" lang="en-US" altLang="zh-CN" dirty="0"/>
              <a:t>data</a:t>
            </a:r>
            <a:r>
              <a:rPr kumimoji="1" lang="zh-CN" altLang="en-US" dirty="0"/>
              <a:t> 不会用来更新</a:t>
            </a:r>
            <a:r>
              <a:rPr kumimoji="1" lang="en-US" altLang="zh-CN" dirty="0"/>
              <a:t>1</a:t>
            </a:r>
            <a:r>
              <a:rPr kumimoji="1" lang="zh-CN" altLang="en-US" dirty="0"/>
              <a:t>中的</a:t>
            </a:r>
            <a:r>
              <a:rPr kumimoji="1" lang="en-US" altLang="zh-CN" dirty="0"/>
              <a:t>head</a:t>
            </a:r>
            <a:r>
              <a:rPr kumimoji="1" lang="zh-CN" altLang="en-US" dirty="0"/>
              <a:t>，而是更新自己的</a:t>
            </a:r>
            <a:r>
              <a:rPr kumimoji="1" lang="en-US" altLang="zh-CN" dirty="0"/>
              <a:t>pseudo</a:t>
            </a:r>
            <a:r>
              <a:rPr kumimoji="1" lang="zh-CN" altLang="en-US" dirty="0"/>
              <a:t> </a:t>
            </a:r>
            <a:r>
              <a:rPr kumimoji="1" lang="en-US" altLang="zh-CN" dirty="0"/>
              <a:t>head</a:t>
            </a:r>
            <a:r>
              <a:rPr kumimoji="1" lang="zh-CN" altLang="en-US" dirty="0"/>
              <a:t>。目的是避免污染</a:t>
            </a:r>
            <a:r>
              <a:rPr kumimoji="1" lang="en-US" altLang="zh-CN" dirty="0"/>
              <a:t>+</a:t>
            </a:r>
            <a:r>
              <a:rPr kumimoji="1" lang="zh-CN" altLang="en-US" dirty="0"/>
              <a:t>缓解</a:t>
            </a:r>
            <a:r>
              <a:rPr kumimoji="1" lang="en-US" altLang="zh-CN" dirty="0"/>
              <a:t>head</a:t>
            </a:r>
            <a:r>
              <a:rPr kumimoji="1" lang="zh-CN" altLang="en-US" dirty="0"/>
              <a:t>的误差积累。</a:t>
            </a: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Pseudo</a:t>
            </a:r>
            <a:r>
              <a:rPr kumimoji="1" lang="zh-CN" altLang="en-US" dirty="0"/>
              <a:t> </a:t>
            </a:r>
            <a:r>
              <a:rPr kumimoji="1" lang="en-US" altLang="zh-CN" dirty="0"/>
              <a:t>label</a:t>
            </a:r>
            <a:r>
              <a:rPr kumimoji="1" lang="zh-CN" altLang="en-US" dirty="0"/>
              <a:t> </a:t>
            </a:r>
            <a:r>
              <a:rPr kumimoji="1" lang="en-US" altLang="zh-CN" dirty="0"/>
              <a:t>–</a:t>
            </a:r>
            <a:r>
              <a:rPr kumimoji="1" lang="zh-CN" altLang="en-US" dirty="0"/>
              <a:t> </a:t>
            </a:r>
            <a:r>
              <a:rPr kumimoji="1" lang="en-US" altLang="zh-CN" dirty="0"/>
              <a:t>data</a:t>
            </a:r>
            <a:r>
              <a:rPr kumimoji="1" lang="zh-CN" altLang="en-US" dirty="0"/>
              <a:t>只用来更新</a:t>
            </a:r>
            <a:r>
              <a:rPr kumimoji="1" lang="en-US" altLang="zh-CN" dirty="0"/>
              <a:t>backbone</a:t>
            </a:r>
            <a:r>
              <a:rPr kumimoji="1" lang="zh-CN" altLang="en-US" dirty="0"/>
              <a:t>，影响特征学习</a:t>
            </a:r>
            <a:endParaRPr kumimoji="1" lang="en-US" altLang="zh-CN" dirty="0"/>
          </a:p>
          <a:p>
            <a:endParaRPr kumimoji="1" lang="zh-CN" altLang="en-US" dirty="0"/>
          </a:p>
        </p:txBody>
      </p:sp>
      <p:sp>
        <p:nvSpPr>
          <p:cNvPr id="11" name="标题 1">
            <a:extLst>
              <a:ext uri="{FF2B5EF4-FFF2-40B4-BE49-F238E27FC236}">
                <a16:creationId xmlns:a16="http://schemas.microsoft.com/office/drawing/2014/main" id="{454AD0C0-B4E7-CEE1-8C9D-882E314EF471}"/>
              </a:ext>
            </a:extLst>
          </p:cNvPr>
          <p:cNvSpPr txBox="1">
            <a:spLocks/>
          </p:cNvSpPr>
          <p:nvPr/>
        </p:nvSpPr>
        <p:spPr>
          <a:xfrm>
            <a:off x="376645" y="423816"/>
            <a:ext cx="10857412" cy="5144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dirty="0"/>
              <a:t>本文的核心 </a:t>
            </a:r>
            <a:r>
              <a:rPr kumimoji="1" lang="en-US" altLang="zh-CN" sz="2400" dirty="0"/>
              <a:t>——</a:t>
            </a:r>
            <a:r>
              <a:rPr kumimoji="1" lang="zh-CN" altLang="en-US" sz="2400" dirty="0"/>
              <a:t>数据偏差和模型偏差是固有的，训练偏差和伪标签偏差如何缓解？</a:t>
            </a:r>
          </a:p>
        </p:txBody>
      </p:sp>
      <p:sp>
        <p:nvSpPr>
          <p:cNvPr id="12" name="标题 1">
            <a:extLst>
              <a:ext uri="{FF2B5EF4-FFF2-40B4-BE49-F238E27FC236}">
                <a16:creationId xmlns:a16="http://schemas.microsoft.com/office/drawing/2014/main" id="{0B83FCDF-5CE7-A5DD-0DE0-F788700AD712}"/>
              </a:ext>
            </a:extLst>
          </p:cNvPr>
          <p:cNvSpPr txBox="1">
            <a:spLocks/>
          </p:cNvSpPr>
          <p:nvPr/>
        </p:nvSpPr>
        <p:spPr>
          <a:xfrm>
            <a:off x="667294" y="5653313"/>
            <a:ext cx="10857412" cy="5144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dirty="0"/>
              <a:t>到这儿，我们达成了第一个目的：避免错误在</a:t>
            </a:r>
            <a:r>
              <a:rPr kumimoji="1" lang="en-US" altLang="zh-CN" sz="2400" dirty="0"/>
              <a:t>head</a:t>
            </a:r>
            <a:r>
              <a:rPr kumimoji="1" lang="zh-CN" altLang="en-US" sz="2400" dirty="0"/>
              <a:t>上的积累。</a:t>
            </a:r>
          </a:p>
        </p:txBody>
      </p:sp>
      <mc:AlternateContent xmlns:mc="http://schemas.openxmlformats.org/markup-compatibility/2006">
        <mc:Choice xmlns:p14="http://schemas.microsoft.com/office/powerpoint/2010/main" Requires="p14">
          <p:contentPart p14:bwMode="auto" r:id="rId5">
            <p14:nvContentPartPr>
              <p14:cNvPr id="13" name="墨迹 12">
                <a:extLst>
                  <a:ext uri="{FF2B5EF4-FFF2-40B4-BE49-F238E27FC236}">
                    <a16:creationId xmlns:a16="http://schemas.microsoft.com/office/drawing/2014/main" id="{9F399E0F-279F-0A9F-44ED-A5DACEC81392}"/>
                  </a:ext>
                </a:extLst>
              </p14:cNvPr>
              <p14:cNvContentPartPr/>
              <p14:nvPr/>
            </p14:nvContentPartPr>
            <p14:xfrm>
              <a:off x="7459920" y="4667400"/>
              <a:ext cx="474120" cy="408240"/>
            </p14:xfrm>
          </p:contentPart>
        </mc:Choice>
        <mc:Fallback>
          <p:pic>
            <p:nvPicPr>
              <p:cNvPr id="13" name="墨迹 12">
                <a:extLst>
                  <a:ext uri="{FF2B5EF4-FFF2-40B4-BE49-F238E27FC236}">
                    <a16:creationId xmlns:a16="http://schemas.microsoft.com/office/drawing/2014/main" id="{9F399E0F-279F-0A9F-44ED-A5DACEC81392}"/>
                  </a:ext>
                </a:extLst>
              </p:cNvPr>
              <p:cNvPicPr/>
              <p:nvPr/>
            </p:nvPicPr>
            <p:blipFill>
              <a:blip r:embed="rId6"/>
              <a:stretch>
                <a:fillRect/>
              </a:stretch>
            </p:blipFill>
            <p:spPr>
              <a:xfrm>
                <a:off x="7444080" y="4604040"/>
                <a:ext cx="5054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墨迹 13">
                <a:extLst>
                  <a:ext uri="{FF2B5EF4-FFF2-40B4-BE49-F238E27FC236}">
                    <a16:creationId xmlns:a16="http://schemas.microsoft.com/office/drawing/2014/main" id="{60BD0106-E66E-14EA-DA47-F7CCF671B07C}"/>
                  </a:ext>
                </a:extLst>
              </p14:cNvPr>
              <p14:cNvContentPartPr/>
              <p14:nvPr/>
            </p14:nvContentPartPr>
            <p14:xfrm>
              <a:off x="4930200" y="2309040"/>
              <a:ext cx="5950080" cy="133200"/>
            </p14:xfrm>
          </p:contentPart>
        </mc:Choice>
        <mc:Fallback>
          <p:pic>
            <p:nvPicPr>
              <p:cNvPr id="14" name="墨迹 13">
                <a:extLst>
                  <a:ext uri="{FF2B5EF4-FFF2-40B4-BE49-F238E27FC236}">
                    <a16:creationId xmlns:a16="http://schemas.microsoft.com/office/drawing/2014/main" id="{60BD0106-E66E-14EA-DA47-F7CCF671B07C}"/>
                  </a:ext>
                </a:extLst>
              </p:cNvPr>
              <p:cNvPicPr/>
              <p:nvPr/>
            </p:nvPicPr>
            <p:blipFill>
              <a:blip r:embed="rId8"/>
              <a:stretch>
                <a:fillRect/>
              </a:stretch>
            </p:blipFill>
            <p:spPr>
              <a:xfrm>
                <a:off x="4914360" y="2245680"/>
                <a:ext cx="59814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墨迹 14">
                <a:extLst>
                  <a:ext uri="{FF2B5EF4-FFF2-40B4-BE49-F238E27FC236}">
                    <a16:creationId xmlns:a16="http://schemas.microsoft.com/office/drawing/2014/main" id="{FB0D7E9B-4B86-878A-C006-3C661E6998DA}"/>
                  </a:ext>
                </a:extLst>
              </p14:cNvPr>
              <p14:cNvContentPartPr/>
              <p14:nvPr/>
            </p14:nvContentPartPr>
            <p14:xfrm>
              <a:off x="5607000" y="2285280"/>
              <a:ext cx="360" cy="360"/>
            </p14:xfrm>
          </p:contentPart>
        </mc:Choice>
        <mc:Fallback>
          <p:pic>
            <p:nvPicPr>
              <p:cNvPr id="15" name="墨迹 14">
                <a:extLst>
                  <a:ext uri="{FF2B5EF4-FFF2-40B4-BE49-F238E27FC236}">
                    <a16:creationId xmlns:a16="http://schemas.microsoft.com/office/drawing/2014/main" id="{FB0D7E9B-4B86-878A-C006-3C661E6998DA}"/>
                  </a:ext>
                </a:extLst>
              </p:cNvPr>
              <p:cNvPicPr/>
              <p:nvPr/>
            </p:nvPicPr>
            <p:blipFill>
              <a:blip r:embed="rId10"/>
              <a:stretch>
                <a:fillRect/>
              </a:stretch>
            </p:blipFill>
            <p:spPr>
              <a:xfrm>
                <a:off x="5591160" y="22219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墨迹 15">
                <a:extLst>
                  <a:ext uri="{FF2B5EF4-FFF2-40B4-BE49-F238E27FC236}">
                    <a16:creationId xmlns:a16="http://schemas.microsoft.com/office/drawing/2014/main" id="{7FB0329E-CF46-C0E3-AE31-63182C5C6458}"/>
                  </a:ext>
                </a:extLst>
              </p14:cNvPr>
              <p14:cNvContentPartPr/>
              <p14:nvPr/>
            </p14:nvContentPartPr>
            <p14:xfrm>
              <a:off x="1850760" y="1504080"/>
              <a:ext cx="1021320" cy="1067760"/>
            </p14:xfrm>
          </p:contentPart>
        </mc:Choice>
        <mc:Fallback>
          <p:pic>
            <p:nvPicPr>
              <p:cNvPr id="16" name="墨迹 15">
                <a:extLst>
                  <a:ext uri="{FF2B5EF4-FFF2-40B4-BE49-F238E27FC236}">
                    <a16:creationId xmlns:a16="http://schemas.microsoft.com/office/drawing/2014/main" id="{7FB0329E-CF46-C0E3-AE31-63182C5C6458}"/>
                  </a:ext>
                </a:extLst>
              </p:cNvPr>
              <p:cNvPicPr/>
              <p:nvPr/>
            </p:nvPicPr>
            <p:blipFill>
              <a:blip r:embed="rId12"/>
              <a:stretch>
                <a:fillRect/>
              </a:stretch>
            </p:blipFill>
            <p:spPr>
              <a:xfrm>
                <a:off x="1834920" y="1440720"/>
                <a:ext cx="1052640" cy="1194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墨迹 16">
                <a:extLst>
                  <a:ext uri="{FF2B5EF4-FFF2-40B4-BE49-F238E27FC236}">
                    <a16:creationId xmlns:a16="http://schemas.microsoft.com/office/drawing/2014/main" id="{EAADE680-D4A9-276D-4C3A-6931D251C863}"/>
                  </a:ext>
                </a:extLst>
              </p14:cNvPr>
              <p14:cNvContentPartPr/>
              <p14:nvPr/>
            </p14:nvContentPartPr>
            <p14:xfrm>
              <a:off x="6521400" y="2158920"/>
              <a:ext cx="973800" cy="2520"/>
            </p14:xfrm>
          </p:contentPart>
        </mc:Choice>
        <mc:Fallback>
          <p:pic>
            <p:nvPicPr>
              <p:cNvPr id="17" name="墨迹 16">
                <a:extLst>
                  <a:ext uri="{FF2B5EF4-FFF2-40B4-BE49-F238E27FC236}">
                    <a16:creationId xmlns:a16="http://schemas.microsoft.com/office/drawing/2014/main" id="{EAADE680-D4A9-276D-4C3A-6931D251C863}"/>
                  </a:ext>
                </a:extLst>
              </p:cNvPr>
              <p:cNvPicPr/>
              <p:nvPr/>
            </p:nvPicPr>
            <p:blipFill>
              <a:blip r:embed="rId14"/>
              <a:stretch>
                <a:fillRect/>
              </a:stretch>
            </p:blipFill>
            <p:spPr>
              <a:xfrm>
                <a:off x="6505560" y="2095560"/>
                <a:ext cx="1005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墨迹 17">
                <a:extLst>
                  <a:ext uri="{FF2B5EF4-FFF2-40B4-BE49-F238E27FC236}">
                    <a16:creationId xmlns:a16="http://schemas.microsoft.com/office/drawing/2014/main" id="{788A4BFE-1DEE-9A96-89A7-F24B74CF97D4}"/>
                  </a:ext>
                </a:extLst>
              </p14:cNvPr>
              <p14:cNvContentPartPr/>
              <p14:nvPr/>
            </p14:nvContentPartPr>
            <p14:xfrm>
              <a:off x="7993440" y="2186640"/>
              <a:ext cx="2637360" cy="12960"/>
            </p14:xfrm>
          </p:contentPart>
        </mc:Choice>
        <mc:Fallback>
          <p:pic>
            <p:nvPicPr>
              <p:cNvPr id="18" name="墨迹 17">
                <a:extLst>
                  <a:ext uri="{FF2B5EF4-FFF2-40B4-BE49-F238E27FC236}">
                    <a16:creationId xmlns:a16="http://schemas.microsoft.com/office/drawing/2014/main" id="{788A4BFE-1DEE-9A96-89A7-F24B74CF97D4}"/>
                  </a:ext>
                </a:extLst>
              </p:cNvPr>
              <p:cNvPicPr/>
              <p:nvPr/>
            </p:nvPicPr>
            <p:blipFill>
              <a:blip r:embed="rId16"/>
              <a:stretch>
                <a:fillRect/>
              </a:stretch>
            </p:blipFill>
            <p:spPr>
              <a:xfrm>
                <a:off x="7977600" y="2123280"/>
                <a:ext cx="26686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墨迹 18">
                <a:extLst>
                  <a:ext uri="{FF2B5EF4-FFF2-40B4-BE49-F238E27FC236}">
                    <a16:creationId xmlns:a16="http://schemas.microsoft.com/office/drawing/2014/main" id="{587455B3-CD11-94EC-9C24-BD26229069E4}"/>
                  </a:ext>
                </a:extLst>
              </p14:cNvPr>
              <p14:cNvContentPartPr/>
              <p14:nvPr/>
            </p14:nvContentPartPr>
            <p14:xfrm>
              <a:off x="10089360" y="1386720"/>
              <a:ext cx="859320" cy="980280"/>
            </p14:xfrm>
          </p:contentPart>
        </mc:Choice>
        <mc:Fallback>
          <p:pic>
            <p:nvPicPr>
              <p:cNvPr id="19" name="墨迹 18">
                <a:extLst>
                  <a:ext uri="{FF2B5EF4-FFF2-40B4-BE49-F238E27FC236}">
                    <a16:creationId xmlns:a16="http://schemas.microsoft.com/office/drawing/2014/main" id="{587455B3-CD11-94EC-9C24-BD26229069E4}"/>
                  </a:ext>
                </a:extLst>
              </p:cNvPr>
              <p:cNvPicPr/>
              <p:nvPr/>
            </p:nvPicPr>
            <p:blipFill>
              <a:blip r:embed="rId18"/>
              <a:stretch>
                <a:fillRect/>
              </a:stretch>
            </p:blipFill>
            <p:spPr>
              <a:xfrm>
                <a:off x="10073520" y="1323360"/>
                <a:ext cx="890640" cy="110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墨迹 19">
                <a:extLst>
                  <a:ext uri="{FF2B5EF4-FFF2-40B4-BE49-F238E27FC236}">
                    <a16:creationId xmlns:a16="http://schemas.microsoft.com/office/drawing/2014/main" id="{554D362A-24FF-8A5A-C1A5-DD75722C9BA3}"/>
                  </a:ext>
                </a:extLst>
              </p14:cNvPr>
              <p14:cNvContentPartPr/>
              <p14:nvPr/>
            </p14:nvContentPartPr>
            <p14:xfrm>
              <a:off x="5292720" y="1694520"/>
              <a:ext cx="1114920" cy="565200"/>
            </p14:xfrm>
          </p:contentPart>
        </mc:Choice>
        <mc:Fallback>
          <p:pic>
            <p:nvPicPr>
              <p:cNvPr id="20" name="墨迹 19">
                <a:extLst>
                  <a:ext uri="{FF2B5EF4-FFF2-40B4-BE49-F238E27FC236}">
                    <a16:creationId xmlns:a16="http://schemas.microsoft.com/office/drawing/2014/main" id="{554D362A-24FF-8A5A-C1A5-DD75722C9BA3}"/>
                  </a:ext>
                </a:extLst>
              </p:cNvPr>
              <p:cNvPicPr/>
              <p:nvPr/>
            </p:nvPicPr>
            <p:blipFill>
              <a:blip r:embed="rId20"/>
              <a:stretch>
                <a:fillRect/>
              </a:stretch>
            </p:blipFill>
            <p:spPr>
              <a:xfrm>
                <a:off x="5276880" y="1631160"/>
                <a:ext cx="114624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墨迹 20">
                <a:extLst>
                  <a:ext uri="{FF2B5EF4-FFF2-40B4-BE49-F238E27FC236}">
                    <a16:creationId xmlns:a16="http://schemas.microsoft.com/office/drawing/2014/main" id="{E3C477AB-CA23-6C7B-3275-13DF92069D90}"/>
                  </a:ext>
                </a:extLst>
              </p14:cNvPr>
              <p14:cNvContentPartPr/>
              <p14:nvPr/>
            </p14:nvContentPartPr>
            <p14:xfrm>
              <a:off x="973440" y="2417760"/>
              <a:ext cx="722160" cy="981720"/>
            </p14:xfrm>
          </p:contentPart>
        </mc:Choice>
        <mc:Fallback>
          <p:pic>
            <p:nvPicPr>
              <p:cNvPr id="21" name="墨迹 20">
                <a:extLst>
                  <a:ext uri="{FF2B5EF4-FFF2-40B4-BE49-F238E27FC236}">
                    <a16:creationId xmlns:a16="http://schemas.microsoft.com/office/drawing/2014/main" id="{E3C477AB-CA23-6C7B-3275-13DF92069D90}"/>
                  </a:ext>
                </a:extLst>
              </p:cNvPr>
              <p:cNvPicPr/>
              <p:nvPr/>
            </p:nvPicPr>
            <p:blipFill>
              <a:blip r:embed="rId22"/>
              <a:stretch>
                <a:fillRect/>
              </a:stretch>
            </p:blipFill>
            <p:spPr>
              <a:xfrm>
                <a:off x="957600" y="2354400"/>
                <a:ext cx="753480" cy="1108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墨迹 21">
                <a:extLst>
                  <a:ext uri="{FF2B5EF4-FFF2-40B4-BE49-F238E27FC236}">
                    <a16:creationId xmlns:a16="http://schemas.microsoft.com/office/drawing/2014/main" id="{DB6B9973-AA60-429D-F00E-24EB1CE396E2}"/>
                  </a:ext>
                </a:extLst>
              </p14:cNvPr>
              <p14:cNvContentPartPr/>
              <p14:nvPr/>
            </p14:nvContentPartPr>
            <p14:xfrm>
              <a:off x="1261800" y="2439360"/>
              <a:ext cx="398160" cy="14760"/>
            </p14:xfrm>
          </p:contentPart>
        </mc:Choice>
        <mc:Fallback>
          <p:pic>
            <p:nvPicPr>
              <p:cNvPr id="22" name="墨迹 21">
                <a:extLst>
                  <a:ext uri="{FF2B5EF4-FFF2-40B4-BE49-F238E27FC236}">
                    <a16:creationId xmlns:a16="http://schemas.microsoft.com/office/drawing/2014/main" id="{DB6B9973-AA60-429D-F00E-24EB1CE396E2}"/>
                  </a:ext>
                </a:extLst>
              </p:cNvPr>
              <p:cNvPicPr/>
              <p:nvPr/>
            </p:nvPicPr>
            <p:blipFill>
              <a:blip r:embed="rId24"/>
              <a:stretch>
                <a:fillRect/>
              </a:stretch>
            </p:blipFill>
            <p:spPr>
              <a:xfrm>
                <a:off x="1245960" y="2376000"/>
                <a:ext cx="4294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墨迹 22">
                <a:extLst>
                  <a:ext uri="{FF2B5EF4-FFF2-40B4-BE49-F238E27FC236}">
                    <a16:creationId xmlns:a16="http://schemas.microsoft.com/office/drawing/2014/main" id="{1FDC0CEF-0DA0-A7F8-D4A5-5AAD5A01F472}"/>
                  </a:ext>
                </a:extLst>
              </p14:cNvPr>
              <p14:cNvContentPartPr/>
              <p14:nvPr/>
            </p14:nvContentPartPr>
            <p14:xfrm>
              <a:off x="1640160" y="2455920"/>
              <a:ext cx="2160" cy="420840"/>
            </p14:xfrm>
          </p:contentPart>
        </mc:Choice>
        <mc:Fallback>
          <p:pic>
            <p:nvPicPr>
              <p:cNvPr id="23" name="墨迹 22">
                <a:extLst>
                  <a:ext uri="{FF2B5EF4-FFF2-40B4-BE49-F238E27FC236}">
                    <a16:creationId xmlns:a16="http://schemas.microsoft.com/office/drawing/2014/main" id="{1FDC0CEF-0DA0-A7F8-D4A5-5AAD5A01F472}"/>
                  </a:ext>
                </a:extLst>
              </p:cNvPr>
              <p:cNvPicPr/>
              <p:nvPr/>
            </p:nvPicPr>
            <p:blipFill>
              <a:blip r:embed="rId26"/>
              <a:stretch>
                <a:fillRect/>
              </a:stretch>
            </p:blipFill>
            <p:spPr>
              <a:xfrm>
                <a:off x="1624320" y="2392560"/>
                <a:ext cx="3348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墨迹 23">
                <a:extLst>
                  <a:ext uri="{FF2B5EF4-FFF2-40B4-BE49-F238E27FC236}">
                    <a16:creationId xmlns:a16="http://schemas.microsoft.com/office/drawing/2014/main" id="{A2796FA8-52C3-6069-AA72-7AE3EA4D24EE}"/>
                  </a:ext>
                </a:extLst>
              </p14:cNvPr>
              <p14:cNvContentPartPr/>
              <p14:nvPr/>
            </p14:nvContentPartPr>
            <p14:xfrm>
              <a:off x="2579400" y="1235880"/>
              <a:ext cx="585720" cy="733320"/>
            </p14:xfrm>
          </p:contentPart>
        </mc:Choice>
        <mc:Fallback>
          <p:pic>
            <p:nvPicPr>
              <p:cNvPr id="24" name="墨迹 23">
                <a:extLst>
                  <a:ext uri="{FF2B5EF4-FFF2-40B4-BE49-F238E27FC236}">
                    <a16:creationId xmlns:a16="http://schemas.microsoft.com/office/drawing/2014/main" id="{A2796FA8-52C3-6069-AA72-7AE3EA4D24EE}"/>
                  </a:ext>
                </a:extLst>
              </p:cNvPr>
              <p:cNvPicPr/>
              <p:nvPr/>
            </p:nvPicPr>
            <p:blipFill>
              <a:blip r:embed="rId28"/>
              <a:stretch>
                <a:fillRect/>
              </a:stretch>
            </p:blipFill>
            <p:spPr>
              <a:xfrm>
                <a:off x="2563560" y="1172520"/>
                <a:ext cx="617040" cy="860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墨迹 24">
                <a:extLst>
                  <a:ext uri="{FF2B5EF4-FFF2-40B4-BE49-F238E27FC236}">
                    <a16:creationId xmlns:a16="http://schemas.microsoft.com/office/drawing/2014/main" id="{3BF28D44-CC5A-EB6E-812B-284B0A81EA61}"/>
                  </a:ext>
                </a:extLst>
              </p14:cNvPr>
              <p14:cNvContentPartPr/>
              <p14:nvPr/>
            </p14:nvContentPartPr>
            <p14:xfrm>
              <a:off x="2790720" y="1235880"/>
              <a:ext cx="369360" cy="360"/>
            </p14:xfrm>
          </p:contentPart>
        </mc:Choice>
        <mc:Fallback>
          <p:pic>
            <p:nvPicPr>
              <p:cNvPr id="25" name="墨迹 24">
                <a:extLst>
                  <a:ext uri="{FF2B5EF4-FFF2-40B4-BE49-F238E27FC236}">
                    <a16:creationId xmlns:a16="http://schemas.microsoft.com/office/drawing/2014/main" id="{3BF28D44-CC5A-EB6E-812B-284B0A81EA61}"/>
                  </a:ext>
                </a:extLst>
              </p:cNvPr>
              <p:cNvPicPr/>
              <p:nvPr/>
            </p:nvPicPr>
            <p:blipFill>
              <a:blip r:embed="rId30"/>
              <a:stretch>
                <a:fillRect/>
              </a:stretch>
            </p:blipFill>
            <p:spPr>
              <a:xfrm>
                <a:off x="2774880" y="1172520"/>
                <a:ext cx="400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墨迹 25">
                <a:extLst>
                  <a:ext uri="{FF2B5EF4-FFF2-40B4-BE49-F238E27FC236}">
                    <a16:creationId xmlns:a16="http://schemas.microsoft.com/office/drawing/2014/main" id="{29680AC7-32EB-0433-9221-B14C7B8B52CE}"/>
                  </a:ext>
                </a:extLst>
              </p14:cNvPr>
              <p14:cNvContentPartPr/>
              <p14:nvPr/>
            </p14:nvContentPartPr>
            <p14:xfrm>
              <a:off x="3167640" y="1222920"/>
              <a:ext cx="2160" cy="438120"/>
            </p14:xfrm>
          </p:contentPart>
        </mc:Choice>
        <mc:Fallback>
          <p:pic>
            <p:nvPicPr>
              <p:cNvPr id="26" name="墨迹 25">
                <a:extLst>
                  <a:ext uri="{FF2B5EF4-FFF2-40B4-BE49-F238E27FC236}">
                    <a16:creationId xmlns:a16="http://schemas.microsoft.com/office/drawing/2014/main" id="{29680AC7-32EB-0433-9221-B14C7B8B52CE}"/>
                  </a:ext>
                </a:extLst>
              </p:cNvPr>
              <p:cNvPicPr/>
              <p:nvPr/>
            </p:nvPicPr>
            <p:blipFill>
              <a:blip r:embed="rId32"/>
              <a:stretch>
                <a:fillRect/>
              </a:stretch>
            </p:blipFill>
            <p:spPr>
              <a:xfrm>
                <a:off x="3151800" y="1159560"/>
                <a:ext cx="3348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墨迹 26">
                <a:extLst>
                  <a:ext uri="{FF2B5EF4-FFF2-40B4-BE49-F238E27FC236}">
                    <a16:creationId xmlns:a16="http://schemas.microsoft.com/office/drawing/2014/main" id="{AA9005A2-69A2-966D-BC40-B3E384883EF7}"/>
                  </a:ext>
                </a:extLst>
              </p14:cNvPr>
              <p14:cNvContentPartPr/>
              <p14:nvPr/>
            </p14:nvContentPartPr>
            <p14:xfrm>
              <a:off x="3744000" y="724320"/>
              <a:ext cx="111600" cy="626400"/>
            </p14:xfrm>
          </p:contentPart>
        </mc:Choice>
        <mc:Fallback>
          <p:pic>
            <p:nvPicPr>
              <p:cNvPr id="27" name="墨迹 26">
                <a:extLst>
                  <a:ext uri="{FF2B5EF4-FFF2-40B4-BE49-F238E27FC236}">
                    <a16:creationId xmlns:a16="http://schemas.microsoft.com/office/drawing/2014/main" id="{AA9005A2-69A2-966D-BC40-B3E384883EF7}"/>
                  </a:ext>
                </a:extLst>
              </p:cNvPr>
              <p:cNvPicPr/>
              <p:nvPr/>
            </p:nvPicPr>
            <p:blipFill>
              <a:blip r:embed="rId34"/>
              <a:stretch>
                <a:fillRect/>
              </a:stretch>
            </p:blipFill>
            <p:spPr>
              <a:xfrm>
                <a:off x="3728160" y="660960"/>
                <a:ext cx="14292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墨迹 27">
                <a:extLst>
                  <a:ext uri="{FF2B5EF4-FFF2-40B4-BE49-F238E27FC236}">
                    <a16:creationId xmlns:a16="http://schemas.microsoft.com/office/drawing/2014/main" id="{8F3DA260-5883-83BB-F01B-5758B13DA23A}"/>
                  </a:ext>
                </a:extLst>
              </p14:cNvPr>
              <p14:cNvContentPartPr/>
              <p14:nvPr/>
            </p14:nvContentPartPr>
            <p14:xfrm>
              <a:off x="3967920" y="1022400"/>
              <a:ext cx="490320" cy="367200"/>
            </p14:xfrm>
          </p:contentPart>
        </mc:Choice>
        <mc:Fallback>
          <p:pic>
            <p:nvPicPr>
              <p:cNvPr id="28" name="墨迹 27">
                <a:extLst>
                  <a:ext uri="{FF2B5EF4-FFF2-40B4-BE49-F238E27FC236}">
                    <a16:creationId xmlns:a16="http://schemas.microsoft.com/office/drawing/2014/main" id="{8F3DA260-5883-83BB-F01B-5758B13DA23A}"/>
                  </a:ext>
                </a:extLst>
              </p:cNvPr>
              <p:cNvPicPr/>
              <p:nvPr/>
            </p:nvPicPr>
            <p:blipFill>
              <a:blip r:embed="rId36"/>
              <a:stretch>
                <a:fillRect/>
              </a:stretch>
            </p:blipFill>
            <p:spPr>
              <a:xfrm>
                <a:off x="3952080" y="959040"/>
                <a:ext cx="52164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墨迹 28">
                <a:extLst>
                  <a:ext uri="{FF2B5EF4-FFF2-40B4-BE49-F238E27FC236}">
                    <a16:creationId xmlns:a16="http://schemas.microsoft.com/office/drawing/2014/main" id="{A0AC2709-AE4E-F288-B8EE-007FEEBEA0D9}"/>
                  </a:ext>
                </a:extLst>
              </p14:cNvPr>
              <p14:cNvContentPartPr/>
              <p14:nvPr/>
            </p14:nvContentPartPr>
            <p14:xfrm>
              <a:off x="4588920" y="483840"/>
              <a:ext cx="316440" cy="786960"/>
            </p14:xfrm>
          </p:contentPart>
        </mc:Choice>
        <mc:Fallback>
          <p:pic>
            <p:nvPicPr>
              <p:cNvPr id="29" name="墨迹 28">
                <a:extLst>
                  <a:ext uri="{FF2B5EF4-FFF2-40B4-BE49-F238E27FC236}">
                    <a16:creationId xmlns:a16="http://schemas.microsoft.com/office/drawing/2014/main" id="{A0AC2709-AE4E-F288-B8EE-007FEEBEA0D9}"/>
                  </a:ext>
                </a:extLst>
              </p:cNvPr>
              <p:cNvPicPr/>
              <p:nvPr/>
            </p:nvPicPr>
            <p:blipFill>
              <a:blip r:embed="rId38"/>
              <a:stretch>
                <a:fillRect/>
              </a:stretch>
            </p:blipFill>
            <p:spPr>
              <a:xfrm>
                <a:off x="4573080" y="420480"/>
                <a:ext cx="347760" cy="913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墨迹 29">
                <a:extLst>
                  <a:ext uri="{FF2B5EF4-FFF2-40B4-BE49-F238E27FC236}">
                    <a16:creationId xmlns:a16="http://schemas.microsoft.com/office/drawing/2014/main" id="{97A46E34-B15D-16AB-31F6-05707FE74507}"/>
                  </a:ext>
                </a:extLst>
              </p14:cNvPr>
              <p14:cNvContentPartPr/>
              <p14:nvPr/>
            </p14:nvContentPartPr>
            <p14:xfrm>
              <a:off x="1069560" y="1225800"/>
              <a:ext cx="1602720" cy="3068280"/>
            </p14:xfrm>
          </p:contentPart>
        </mc:Choice>
        <mc:Fallback>
          <p:pic>
            <p:nvPicPr>
              <p:cNvPr id="30" name="墨迹 29">
                <a:extLst>
                  <a:ext uri="{FF2B5EF4-FFF2-40B4-BE49-F238E27FC236}">
                    <a16:creationId xmlns:a16="http://schemas.microsoft.com/office/drawing/2014/main" id="{97A46E34-B15D-16AB-31F6-05707FE74507}"/>
                  </a:ext>
                </a:extLst>
              </p:cNvPr>
              <p:cNvPicPr/>
              <p:nvPr/>
            </p:nvPicPr>
            <p:blipFill>
              <a:blip r:embed="rId40"/>
              <a:stretch>
                <a:fillRect/>
              </a:stretch>
            </p:blipFill>
            <p:spPr>
              <a:xfrm>
                <a:off x="1060200" y="1216440"/>
                <a:ext cx="1621440" cy="3087000"/>
              </a:xfrm>
              <a:prstGeom prst="rect">
                <a:avLst/>
              </a:prstGeom>
            </p:spPr>
          </p:pic>
        </mc:Fallback>
      </mc:AlternateContent>
    </p:spTree>
    <p:extLst>
      <p:ext uri="{BB962C8B-B14F-4D97-AF65-F5344CB8AC3E}">
        <p14:creationId xmlns:p14="http://schemas.microsoft.com/office/powerpoint/2010/main" val="1134456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C58F27A-82F0-FBD2-BFAB-858EF316A644}"/>
              </a:ext>
            </a:extLst>
          </p:cNvPr>
          <p:cNvSpPr txBox="1"/>
          <p:nvPr/>
        </p:nvSpPr>
        <p:spPr>
          <a:xfrm>
            <a:off x="1219200" y="3974713"/>
            <a:ext cx="9753599" cy="2308324"/>
          </a:xfrm>
          <a:prstGeom prst="rect">
            <a:avLst/>
          </a:prstGeom>
          <a:noFill/>
        </p:spPr>
        <p:txBody>
          <a:bodyPr wrap="square" rtlCol="0">
            <a:spAutoFit/>
          </a:bodyPr>
          <a:lstStyle/>
          <a:p>
            <a:r>
              <a:rPr kumimoji="1" lang="zh-CN" altLang="en-US" dirty="0"/>
              <a:t>几个关键点：</a:t>
            </a:r>
            <a:endParaRPr kumimoji="1" lang="en-US" altLang="zh-CN" dirty="0"/>
          </a:p>
          <a:p>
            <a:pPr marL="342900" indent="-342900">
              <a:buAutoNum type="arabicPeriod"/>
            </a:pPr>
            <a:r>
              <a:rPr kumimoji="1" lang="zh-CN" altLang="en-US" dirty="0"/>
              <a:t>分类面容易受到训练数据的影响，从而使得处于分类面附近的</a:t>
            </a:r>
            <a:r>
              <a:rPr kumimoji="1" lang="en-US" altLang="zh-CN" dirty="0"/>
              <a:t>unlabeled</a:t>
            </a:r>
            <a:r>
              <a:rPr kumimoji="1" lang="zh-CN" altLang="en-US" dirty="0"/>
              <a:t> </a:t>
            </a:r>
            <a:r>
              <a:rPr kumimoji="1" lang="en-US" altLang="zh-CN" dirty="0"/>
              <a:t>data</a:t>
            </a:r>
            <a:r>
              <a:rPr kumimoji="1" lang="zh-CN" altLang="en-US" dirty="0"/>
              <a:t>被不正确的</a:t>
            </a:r>
            <a:r>
              <a:rPr kumimoji="1" lang="en-US" altLang="zh-CN" dirty="0"/>
              <a:t>label</a:t>
            </a:r>
            <a:r>
              <a:rPr kumimoji="1" lang="zh-CN" altLang="en-US" dirty="0"/>
              <a:t>。</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如果使用不经矫正的</a:t>
            </a:r>
            <a:r>
              <a:rPr kumimoji="1" lang="en-US" altLang="zh-CN" dirty="0"/>
              <a:t>pseudo</a:t>
            </a:r>
            <a:r>
              <a:rPr kumimoji="1" lang="zh-CN" altLang="en-US" dirty="0"/>
              <a:t> </a:t>
            </a:r>
            <a:r>
              <a:rPr kumimoji="1" lang="en-US" altLang="zh-CN" dirty="0"/>
              <a:t>labeled</a:t>
            </a:r>
            <a:r>
              <a:rPr kumimoji="1" lang="zh-CN" altLang="en-US" dirty="0"/>
              <a:t> </a:t>
            </a:r>
            <a:r>
              <a:rPr kumimoji="1" lang="en-US" altLang="zh-CN" dirty="0"/>
              <a:t>data</a:t>
            </a:r>
            <a:r>
              <a:rPr kumimoji="1" lang="zh-CN" altLang="en-US" dirty="0"/>
              <a:t>去继续优化这个分类面，会更加严重的带偏它。</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考虑一个最差的分类面：由一个完全使用</a:t>
            </a:r>
            <a:r>
              <a:rPr kumimoji="1" lang="en-US" altLang="zh-CN" dirty="0"/>
              <a:t>pseudo</a:t>
            </a:r>
            <a:r>
              <a:rPr kumimoji="1" lang="zh-CN" altLang="en-US" dirty="0"/>
              <a:t> </a:t>
            </a:r>
            <a:r>
              <a:rPr kumimoji="1" lang="en-US" altLang="zh-CN" dirty="0"/>
              <a:t>labeled</a:t>
            </a:r>
            <a:r>
              <a:rPr kumimoji="1" lang="zh-CN" altLang="en-US" dirty="0"/>
              <a:t> </a:t>
            </a:r>
            <a:r>
              <a:rPr kumimoji="1" lang="en-US" altLang="zh-CN" dirty="0"/>
              <a:t>data</a:t>
            </a:r>
            <a:r>
              <a:rPr kumimoji="1" lang="zh-CN" altLang="en-US" dirty="0"/>
              <a:t>训练出来的分类器，它可以完全正确分类所有的有标签数据，但是在</a:t>
            </a:r>
            <a:r>
              <a:rPr kumimoji="1" lang="en-US" altLang="zh-CN" dirty="0"/>
              <a:t>pseudo</a:t>
            </a:r>
            <a:r>
              <a:rPr kumimoji="1" lang="zh-CN" altLang="en-US" dirty="0"/>
              <a:t> </a:t>
            </a:r>
            <a:r>
              <a:rPr kumimoji="1" lang="en-US" altLang="zh-CN" dirty="0"/>
              <a:t>labeled</a:t>
            </a:r>
            <a:r>
              <a:rPr kumimoji="1" lang="zh-CN" altLang="en-US" dirty="0"/>
              <a:t> </a:t>
            </a:r>
            <a:r>
              <a:rPr kumimoji="1" lang="en-US" altLang="zh-CN" dirty="0"/>
              <a:t>data</a:t>
            </a:r>
            <a:r>
              <a:rPr kumimoji="1" lang="zh-CN" altLang="en-US" dirty="0"/>
              <a:t>上尽可能多的</a:t>
            </a:r>
            <a:r>
              <a:rPr kumimoji="1" lang="zh-CN" altLang="en-US" dirty="0">
                <a:solidFill>
                  <a:srgbClr val="FF0000"/>
                </a:solidFill>
              </a:rPr>
              <a:t>错误分类。 </a:t>
            </a:r>
          </a:p>
        </p:txBody>
      </p:sp>
      <p:sp>
        <p:nvSpPr>
          <p:cNvPr id="8" name="标题 1">
            <a:extLst>
              <a:ext uri="{FF2B5EF4-FFF2-40B4-BE49-F238E27FC236}">
                <a16:creationId xmlns:a16="http://schemas.microsoft.com/office/drawing/2014/main" id="{4C97D0A4-DFED-208A-0337-DF1057927285}"/>
              </a:ext>
            </a:extLst>
          </p:cNvPr>
          <p:cNvSpPr txBox="1">
            <a:spLocks/>
          </p:cNvSpPr>
          <p:nvPr/>
        </p:nvSpPr>
        <p:spPr>
          <a:xfrm>
            <a:off x="376645" y="423816"/>
            <a:ext cx="10857412" cy="5144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a:t>本文的核心 </a:t>
            </a:r>
            <a:r>
              <a:rPr kumimoji="1" lang="en-US" altLang="zh-CN" sz="2400"/>
              <a:t>——</a:t>
            </a:r>
            <a:r>
              <a:rPr kumimoji="1" lang="zh-CN" altLang="en-US" sz="2400"/>
              <a:t>数据偏差和模型偏差是固有的，训练偏差和伪标签偏差如何缓解？</a:t>
            </a:r>
            <a:endParaRPr kumimoji="1" lang="zh-CN" altLang="en-US" sz="2400" dirty="0"/>
          </a:p>
        </p:txBody>
      </p:sp>
      <p:pic>
        <p:nvPicPr>
          <p:cNvPr id="9" name="图片 8">
            <a:extLst>
              <a:ext uri="{FF2B5EF4-FFF2-40B4-BE49-F238E27FC236}">
                <a16:creationId xmlns:a16="http://schemas.microsoft.com/office/drawing/2014/main" id="{8002DFB5-80B3-EFFF-2018-9250869EC3E0}"/>
              </a:ext>
            </a:extLst>
          </p:cNvPr>
          <p:cNvPicPr>
            <a:picLocks noChangeAspect="1"/>
          </p:cNvPicPr>
          <p:nvPr/>
        </p:nvPicPr>
        <p:blipFill>
          <a:blip r:embed="rId3"/>
          <a:stretch>
            <a:fillRect/>
          </a:stretch>
        </p:blipFill>
        <p:spPr>
          <a:xfrm>
            <a:off x="650965" y="1128508"/>
            <a:ext cx="7772400" cy="2452051"/>
          </a:xfrm>
          <a:prstGeom prst="rect">
            <a:avLst/>
          </a:prstGeom>
        </p:spPr>
      </p:pic>
      <p:sp>
        <p:nvSpPr>
          <p:cNvPr id="10" name="文本框 9">
            <a:extLst>
              <a:ext uri="{FF2B5EF4-FFF2-40B4-BE49-F238E27FC236}">
                <a16:creationId xmlns:a16="http://schemas.microsoft.com/office/drawing/2014/main" id="{41E5B3E9-8B58-3F6A-9BF0-CDC568B3949B}"/>
              </a:ext>
            </a:extLst>
          </p:cNvPr>
          <p:cNvSpPr txBox="1"/>
          <p:nvPr/>
        </p:nvSpPr>
        <p:spPr>
          <a:xfrm>
            <a:off x="8212183" y="1332411"/>
            <a:ext cx="3361508" cy="646331"/>
          </a:xfrm>
          <a:prstGeom prst="rect">
            <a:avLst/>
          </a:prstGeom>
          <a:noFill/>
        </p:spPr>
        <p:txBody>
          <a:bodyPr wrap="square" rtlCol="0">
            <a:spAutoFit/>
          </a:bodyPr>
          <a:lstStyle/>
          <a:p>
            <a:r>
              <a:rPr kumimoji="1" lang="zh-CN" altLang="en-US" dirty="0"/>
              <a:t>传统从分类器去考虑，这篇文章考虑从特征层面缓解。</a:t>
            </a:r>
          </a:p>
        </p:txBody>
      </p:sp>
      <p:pic>
        <p:nvPicPr>
          <p:cNvPr id="11" name="图片 10">
            <a:extLst>
              <a:ext uri="{FF2B5EF4-FFF2-40B4-BE49-F238E27FC236}">
                <a16:creationId xmlns:a16="http://schemas.microsoft.com/office/drawing/2014/main" id="{DCAE7DD1-543E-AAC1-6E68-D6555EE5A796}"/>
              </a:ext>
            </a:extLst>
          </p:cNvPr>
          <p:cNvPicPr>
            <a:picLocks noChangeAspect="1"/>
          </p:cNvPicPr>
          <p:nvPr/>
        </p:nvPicPr>
        <p:blipFill>
          <a:blip r:embed="rId4"/>
          <a:stretch>
            <a:fillRect/>
          </a:stretch>
        </p:blipFill>
        <p:spPr>
          <a:xfrm>
            <a:off x="4707709" y="3580559"/>
            <a:ext cx="5716452" cy="581334"/>
          </a:xfrm>
          <a:prstGeom prst="rect">
            <a:avLst/>
          </a:prstGeom>
        </p:spPr>
      </p:pic>
      <mc:AlternateContent xmlns:mc="http://schemas.openxmlformats.org/markup-compatibility/2006">
        <mc:Choice xmlns:p14="http://schemas.microsoft.com/office/powerpoint/2010/main" Requires="p14">
          <p:contentPart p14:bwMode="auto" r:id="rId5">
            <p14:nvContentPartPr>
              <p14:cNvPr id="13" name="墨迹 12">
                <a:extLst>
                  <a:ext uri="{FF2B5EF4-FFF2-40B4-BE49-F238E27FC236}">
                    <a16:creationId xmlns:a16="http://schemas.microsoft.com/office/drawing/2014/main" id="{7E0CBAE8-0AAA-E220-BB9C-B4B120D37D6D}"/>
                  </a:ext>
                </a:extLst>
              </p14:cNvPr>
              <p14:cNvContentPartPr/>
              <p14:nvPr/>
            </p14:nvContentPartPr>
            <p14:xfrm>
              <a:off x="7844040" y="1055880"/>
              <a:ext cx="392760" cy="1258560"/>
            </p14:xfrm>
          </p:contentPart>
        </mc:Choice>
        <mc:Fallback>
          <p:pic>
            <p:nvPicPr>
              <p:cNvPr id="13" name="墨迹 12">
                <a:extLst>
                  <a:ext uri="{FF2B5EF4-FFF2-40B4-BE49-F238E27FC236}">
                    <a16:creationId xmlns:a16="http://schemas.microsoft.com/office/drawing/2014/main" id="{7E0CBAE8-0AAA-E220-BB9C-B4B120D37D6D}"/>
                  </a:ext>
                </a:extLst>
              </p:cNvPr>
              <p:cNvPicPr/>
              <p:nvPr/>
            </p:nvPicPr>
            <p:blipFill>
              <a:blip r:embed="rId6"/>
              <a:stretch>
                <a:fillRect/>
              </a:stretch>
            </p:blipFill>
            <p:spPr>
              <a:xfrm>
                <a:off x="7828200" y="992520"/>
                <a:ext cx="424080" cy="1385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墨迹 13">
                <a:extLst>
                  <a:ext uri="{FF2B5EF4-FFF2-40B4-BE49-F238E27FC236}">
                    <a16:creationId xmlns:a16="http://schemas.microsoft.com/office/drawing/2014/main" id="{EE1CD77B-9B73-1E07-90E5-CABBDB4D0A73}"/>
                  </a:ext>
                </a:extLst>
              </p14:cNvPr>
              <p14:cNvContentPartPr/>
              <p14:nvPr/>
            </p14:nvContentPartPr>
            <p14:xfrm>
              <a:off x="895320" y="3582720"/>
              <a:ext cx="2069640" cy="202680"/>
            </p14:xfrm>
          </p:contentPart>
        </mc:Choice>
        <mc:Fallback>
          <p:pic>
            <p:nvPicPr>
              <p:cNvPr id="14" name="墨迹 13">
                <a:extLst>
                  <a:ext uri="{FF2B5EF4-FFF2-40B4-BE49-F238E27FC236}">
                    <a16:creationId xmlns:a16="http://schemas.microsoft.com/office/drawing/2014/main" id="{EE1CD77B-9B73-1E07-90E5-CABBDB4D0A73}"/>
                  </a:ext>
                </a:extLst>
              </p:cNvPr>
              <p:cNvPicPr/>
              <p:nvPr/>
            </p:nvPicPr>
            <p:blipFill>
              <a:blip r:embed="rId8"/>
              <a:stretch>
                <a:fillRect/>
              </a:stretch>
            </p:blipFill>
            <p:spPr>
              <a:xfrm>
                <a:off x="879480" y="3519360"/>
                <a:ext cx="21009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墨迹 14">
                <a:extLst>
                  <a:ext uri="{FF2B5EF4-FFF2-40B4-BE49-F238E27FC236}">
                    <a16:creationId xmlns:a16="http://schemas.microsoft.com/office/drawing/2014/main" id="{FD776702-E93F-0887-BB29-FC2073152723}"/>
                  </a:ext>
                </a:extLst>
              </p14:cNvPr>
              <p14:cNvContentPartPr/>
              <p14:nvPr/>
            </p14:nvContentPartPr>
            <p14:xfrm>
              <a:off x="5170320" y="4008600"/>
              <a:ext cx="748440" cy="175680"/>
            </p14:xfrm>
          </p:contentPart>
        </mc:Choice>
        <mc:Fallback>
          <p:pic>
            <p:nvPicPr>
              <p:cNvPr id="15" name="墨迹 14">
                <a:extLst>
                  <a:ext uri="{FF2B5EF4-FFF2-40B4-BE49-F238E27FC236}">
                    <a16:creationId xmlns:a16="http://schemas.microsoft.com/office/drawing/2014/main" id="{FD776702-E93F-0887-BB29-FC2073152723}"/>
                  </a:ext>
                </a:extLst>
              </p:cNvPr>
              <p:cNvPicPr/>
              <p:nvPr/>
            </p:nvPicPr>
            <p:blipFill>
              <a:blip r:embed="rId10"/>
              <a:stretch>
                <a:fillRect/>
              </a:stretch>
            </p:blipFill>
            <p:spPr>
              <a:xfrm>
                <a:off x="5154480" y="3945240"/>
                <a:ext cx="77976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墨迹 15">
                <a:extLst>
                  <a:ext uri="{FF2B5EF4-FFF2-40B4-BE49-F238E27FC236}">
                    <a16:creationId xmlns:a16="http://schemas.microsoft.com/office/drawing/2014/main" id="{4C037259-B6A7-1D30-2A0E-3B368CED1364}"/>
                  </a:ext>
                </a:extLst>
              </p14:cNvPr>
              <p14:cNvContentPartPr/>
              <p14:nvPr/>
            </p14:nvContentPartPr>
            <p14:xfrm>
              <a:off x="6373440" y="3380400"/>
              <a:ext cx="1187280" cy="1053360"/>
            </p14:xfrm>
          </p:contentPart>
        </mc:Choice>
        <mc:Fallback>
          <p:pic>
            <p:nvPicPr>
              <p:cNvPr id="16" name="墨迹 15">
                <a:extLst>
                  <a:ext uri="{FF2B5EF4-FFF2-40B4-BE49-F238E27FC236}">
                    <a16:creationId xmlns:a16="http://schemas.microsoft.com/office/drawing/2014/main" id="{4C037259-B6A7-1D30-2A0E-3B368CED1364}"/>
                  </a:ext>
                </a:extLst>
              </p:cNvPr>
              <p:cNvPicPr/>
              <p:nvPr/>
            </p:nvPicPr>
            <p:blipFill>
              <a:blip r:embed="rId12"/>
              <a:stretch>
                <a:fillRect/>
              </a:stretch>
            </p:blipFill>
            <p:spPr>
              <a:xfrm>
                <a:off x="6357600" y="3317040"/>
                <a:ext cx="1218600" cy="1180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墨迹 16">
                <a:extLst>
                  <a:ext uri="{FF2B5EF4-FFF2-40B4-BE49-F238E27FC236}">
                    <a16:creationId xmlns:a16="http://schemas.microsoft.com/office/drawing/2014/main" id="{A637B01B-E6EA-1DF4-2E0E-D353B8336E56}"/>
                  </a:ext>
                </a:extLst>
              </p14:cNvPr>
              <p14:cNvContentPartPr/>
              <p14:nvPr/>
            </p14:nvContentPartPr>
            <p14:xfrm>
              <a:off x="6558840" y="2197440"/>
              <a:ext cx="360" cy="360"/>
            </p14:xfrm>
          </p:contentPart>
        </mc:Choice>
        <mc:Fallback>
          <p:pic>
            <p:nvPicPr>
              <p:cNvPr id="17" name="墨迹 16">
                <a:extLst>
                  <a:ext uri="{FF2B5EF4-FFF2-40B4-BE49-F238E27FC236}">
                    <a16:creationId xmlns:a16="http://schemas.microsoft.com/office/drawing/2014/main" id="{A637B01B-E6EA-1DF4-2E0E-D353B8336E56}"/>
                  </a:ext>
                </a:extLst>
              </p:cNvPr>
              <p:cNvPicPr/>
              <p:nvPr/>
            </p:nvPicPr>
            <p:blipFill>
              <a:blip r:embed="rId14"/>
              <a:stretch>
                <a:fillRect/>
              </a:stretch>
            </p:blipFill>
            <p:spPr>
              <a:xfrm>
                <a:off x="6543000" y="21340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墨迹 17">
                <a:extLst>
                  <a:ext uri="{FF2B5EF4-FFF2-40B4-BE49-F238E27FC236}">
                    <a16:creationId xmlns:a16="http://schemas.microsoft.com/office/drawing/2014/main" id="{F1EE6B4A-5035-ED6C-4581-F59B04AC7D32}"/>
                  </a:ext>
                </a:extLst>
              </p14:cNvPr>
              <p14:cNvContentPartPr/>
              <p14:nvPr/>
            </p14:nvContentPartPr>
            <p14:xfrm>
              <a:off x="5553000" y="6318360"/>
              <a:ext cx="1910160" cy="16560"/>
            </p14:xfrm>
          </p:contentPart>
        </mc:Choice>
        <mc:Fallback>
          <p:pic>
            <p:nvPicPr>
              <p:cNvPr id="18" name="墨迹 17">
                <a:extLst>
                  <a:ext uri="{FF2B5EF4-FFF2-40B4-BE49-F238E27FC236}">
                    <a16:creationId xmlns:a16="http://schemas.microsoft.com/office/drawing/2014/main" id="{F1EE6B4A-5035-ED6C-4581-F59B04AC7D32}"/>
                  </a:ext>
                </a:extLst>
              </p:cNvPr>
              <p:cNvPicPr/>
              <p:nvPr/>
            </p:nvPicPr>
            <p:blipFill>
              <a:blip r:embed="rId16"/>
              <a:stretch>
                <a:fillRect/>
              </a:stretch>
            </p:blipFill>
            <p:spPr>
              <a:xfrm>
                <a:off x="5537160" y="6255000"/>
                <a:ext cx="1941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墨迹 18">
                <a:extLst>
                  <a:ext uri="{FF2B5EF4-FFF2-40B4-BE49-F238E27FC236}">
                    <a16:creationId xmlns:a16="http://schemas.microsoft.com/office/drawing/2014/main" id="{46167060-F455-6D04-6540-B6EC44266A3A}"/>
                  </a:ext>
                </a:extLst>
              </p14:cNvPr>
              <p14:cNvContentPartPr/>
              <p14:nvPr/>
            </p14:nvContentPartPr>
            <p14:xfrm>
              <a:off x="7766640" y="6297120"/>
              <a:ext cx="2255040" cy="11520"/>
            </p14:xfrm>
          </p:contentPart>
        </mc:Choice>
        <mc:Fallback>
          <p:pic>
            <p:nvPicPr>
              <p:cNvPr id="19" name="墨迹 18">
                <a:extLst>
                  <a:ext uri="{FF2B5EF4-FFF2-40B4-BE49-F238E27FC236}">
                    <a16:creationId xmlns:a16="http://schemas.microsoft.com/office/drawing/2014/main" id="{46167060-F455-6D04-6540-B6EC44266A3A}"/>
                  </a:ext>
                </a:extLst>
              </p:cNvPr>
              <p:cNvPicPr/>
              <p:nvPr/>
            </p:nvPicPr>
            <p:blipFill>
              <a:blip r:embed="rId18"/>
              <a:stretch>
                <a:fillRect/>
              </a:stretch>
            </p:blipFill>
            <p:spPr>
              <a:xfrm>
                <a:off x="7750800" y="6233760"/>
                <a:ext cx="22863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墨迹 19">
                <a:extLst>
                  <a:ext uri="{FF2B5EF4-FFF2-40B4-BE49-F238E27FC236}">
                    <a16:creationId xmlns:a16="http://schemas.microsoft.com/office/drawing/2014/main" id="{D0AB2238-A381-8FAA-CFB2-D7FE7D686308}"/>
                  </a:ext>
                </a:extLst>
              </p14:cNvPr>
              <p14:cNvContentPartPr/>
              <p14:nvPr/>
            </p14:nvContentPartPr>
            <p14:xfrm>
              <a:off x="7326720" y="4039200"/>
              <a:ext cx="1393560" cy="105840"/>
            </p14:xfrm>
          </p:contentPart>
        </mc:Choice>
        <mc:Fallback>
          <p:pic>
            <p:nvPicPr>
              <p:cNvPr id="20" name="墨迹 19">
                <a:extLst>
                  <a:ext uri="{FF2B5EF4-FFF2-40B4-BE49-F238E27FC236}">
                    <a16:creationId xmlns:a16="http://schemas.microsoft.com/office/drawing/2014/main" id="{D0AB2238-A381-8FAA-CFB2-D7FE7D686308}"/>
                  </a:ext>
                </a:extLst>
              </p:cNvPr>
              <p:cNvPicPr/>
              <p:nvPr/>
            </p:nvPicPr>
            <p:blipFill>
              <a:blip r:embed="rId20"/>
              <a:stretch>
                <a:fillRect/>
              </a:stretch>
            </p:blipFill>
            <p:spPr>
              <a:xfrm>
                <a:off x="7310880" y="3975840"/>
                <a:ext cx="1424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墨迹 20">
                <a:extLst>
                  <a:ext uri="{FF2B5EF4-FFF2-40B4-BE49-F238E27FC236}">
                    <a16:creationId xmlns:a16="http://schemas.microsoft.com/office/drawing/2014/main" id="{3D1B1D6D-4D4B-1EFA-F1D1-308FA3F8E480}"/>
                  </a:ext>
                </a:extLst>
              </p14:cNvPr>
              <p14:cNvContentPartPr/>
              <p14:nvPr/>
            </p14:nvContentPartPr>
            <p14:xfrm>
              <a:off x="7231680" y="3406320"/>
              <a:ext cx="1639800" cy="783720"/>
            </p14:xfrm>
          </p:contentPart>
        </mc:Choice>
        <mc:Fallback>
          <p:pic>
            <p:nvPicPr>
              <p:cNvPr id="21" name="墨迹 20">
                <a:extLst>
                  <a:ext uri="{FF2B5EF4-FFF2-40B4-BE49-F238E27FC236}">
                    <a16:creationId xmlns:a16="http://schemas.microsoft.com/office/drawing/2014/main" id="{3D1B1D6D-4D4B-1EFA-F1D1-308FA3F8E480}"/>
                  </a:ext>
                </a:extLst>
              </p:cNvPr>
              <p:cNvPicPr/>
              <p:nvPr/>
            </p:nvPicPr>
            <p:blipFill>
              <a:blip r:embed="rId22"/>
              <a:stretch>
                <a:fillRect/>
              </a:stretch>
            </p:blipFill>
            <p:spPr>
              <a:xfrm>
                <a:off x="7215840" y="3342960"/>
                <a:ext cx="1671120" cy="910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墨迹 21">
                <a:extLst>
                  <a:ext uri="{FF2B5EF4-FFF2-40B4-BE49-F238E27FC236}">
                    <a16:creationId xmlns:a16="http://schemas.microsoft.com/office/drawing/2014/main" id="{F328FF79-0E96-C67A-5328-7CF5DAA1F9A2}"/>
                  </a:ext>
                </a:extLst>
              </p14:cNvPr>
              <p14:cNvContentPartPr/>
              <p14:nvPr/>
            </p14:nvContentPartPr>
            <p14:xfrm>
              <a:off x="8976960" y="4034160"/>
              <a:ext cx="1689480" cy="11880"/>
            </p14:xfrm>
          </p:contentPart>
        </mc:Choice>
        <mc:Fallback>
          <p:pic>
            <p:nvPicPr>
              <p:cNvPr id="22" name="墨迹 21">
                <a:extLst>
                  <a:ext uri="{FF2B5EF4-FFF2-40B4-BE49-F238E27FC236}">
                    <a16:creationId xmlns:a16="http://schemas.microsoft.com/office/drawing/2014/main" id="{F328FF79-0E96-C67A-5328-7CF5DAA1F9A2}"/>
                  </a:ext>
                </a:extLst>
              </p:cNvPr>
              <p:cNvPicPr/>
              <p:nvPr/>
            </p:nvPicPr>
            <p:blipFill>
              <a:blip r:embed="rId24"/>
              <a:stretch>
                <a:fillRect/>
              </a:stretch>
            </p:blipFill>
            <p:spPr>
              <a:xfrm>
                <a:off x="8961120" y="3970800"/>
                <a:ext cx="17208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墨迹 22">
                <a:extLst>
                  <a:ext uri="{FF2B5EF4-FFF2-40B4-BE49-F238E27FC236}">
                    <a16:creationId xmlns:a16="http://schemas.microsoft.com/office/drawing/2014/main" id="{1E737EC7-BBB5-D042-0238-A4D3F6D8FAF0}"/>
                  </a:ext>
                </a:extLst>
              </p14:cNvPr>
              <p14:cNvContentPartPr/>
              <p14:nvPr/>
            </p14:nvContentPartPr>
            <p14:xfrm>
              <a:off x="8042040" y="4159080"/>
              <a:ext cx="311760" cy="47880"/>
            </p14:xfrm>
          </p:contentPart>
        </mc:Choice>
        <mc:Fallback>
          <p:pic>
            <p:nvPicPr>
              <p:cNvPr id="23" name="墨迹 22">
                <a:extLst>
                  <a:ext uri="{FF2B5EF4-FFF2-40B4-BE49-F238E27FC236}">
                    <a16:creationId xmlns:a16="http://schemas.microsoft.com/office/drawing/2014/main" id="{1E737EC7-BBB5-D042-0238-A4D3F6D8FAF0}"/>
                  </a:ext>
                </a:extLst>
              </p:cNvPr>
              <p:cNvPicPr/>
              <p:nvPr/>
            </p:nvPicPr>
            <p:blipFill>
              <a:blip r:embed="rId26"/>
              <a:stretch>
                <a:fillRect/>
              </a:stretch>
            </p:blipFill>
            <p:spPr>
              <a:xfrm>
                <a:off x="8026200" y="4095720"/>
                <a:ext cx="343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墨迹 23">
                <a:extLst>
                  <a:ext uri="{FF2B5EF4-FFF2-40B4-BE49-F238E27FC236}">
                    <a16:creationId xmlns:a16="http://schemas.microsoft.com/office/drawing/2014/main" id="{24146051-8247-A240-26FF-68AB5F4134A3}"/>
                  </a:ext>
                </a:extLst>
              </p14:cNvPr>
              <p14:cNvContentPartPr/>
              <p14:nvPr/>
            </p14:nvContentPartPr>
            <p14:xfrm>
              <a:off x="8922240" y="3957120"/>
              <a:ext cx="278640" cy="98640"/>
            </p14:xfrm>
          </p:contentPart>
        </mc:Choice>
        <mc:Fallback>
          <p:pic>
            <p:nvPicPr>
              <p:cNvPr id="24" name="墨迹 23">
                <a:extLst>
                  <a:ext uri="{FF2B5EF4-FFF2-40B4-BE49-F238E27FC236}">
                    <a16:creationId xmlns:a16="http://schemas.microsoft.com/office/drawing/2014/main" id="{24146051-8247-A240-26FF-68AB5F4134A3}"/>
                  </a:ext>
                </a:extLst>
              </p:cNvPr>
              <p:cNvPicPr/>
              <p:nvPr/>
            </p:nvPicPr>
            <p:blipFill>
              <a:blip r:embed="rId28"/>
              <a:stretch>
                <a:fillRect/>
              </a:stretch>
            </p:blipFill>
            <p:spPr>
              <a:xfrm>
                <a:off x="8906400" y="3893760"/>
                <a:ext cx="309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墨迹 24">
                <a:extLst>
                  <a:ext uri="{FF2B5EF4-FFF2-40B4-BE49-F238E27FC236}">
                    <a16:creationId xmlns:a16="http://schemas.microsoft.com/office/drawing/2014/main" id="{E103BFBA-FC8C-0308-89CF-3A53FFBF3CDE}"/>
                  </a:ext>
                </a:extLst>
              </p14:cNvPr>
              <p14:cNvContentPartPr/>
              <p14:nvPr/>
            </p14:nvContentPartPr>
            <p14:xfrm>
              <a:off x="5568120" y="4214160"/>
              <a:ext cx="1789200" cy="28440"/>
            </p14:xfrm>
          </p:contentPart>
        </mc:Choice>
        <mc:Fallback>
          <p:pic>
            <p:nvPicPr>
              <p:cNvPr id="25" name="墨迹 24">
                <a:extLst>
                  <a:ext uri="{FF2B5EF4-FFF2-40B4-BE49-F238E27FC236}">
                    <a16:creationId xmlns:a16="http://schemas.microsoft.com/office/drawing/2014/main" id="{E103BFBA-FC8C-0308-89CF-3A53FFBF3CDE}"/>
                  </a:ext>
                </a:extLst>
              </p:cNvPr>
              <p:cNvPicPr/>
              <p:nvPr/>
            </p:nvPicPr>
            <p:blipFill>
              <a:blip r:embed="rId30"/>
              <a:stretch>
                <a:fillRect/>
              </a:stretch>
            </p:blipFill>
            <p:spPr>
              <a:xfrm>
                <a:off x="5552280" y="4150800"/>
                <a:ext cx="18205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墨迹 25">
                <a:extLst>
                  <a:ext uri="{FF2B5EF4-FFF2-40B4-BE49-F238E27FC236}">
                    <a16:creationId xmlns:a16="http://schemas.microsoft.com/office/drawing/2014/main" id="{7718E834-1D55-77D2-367A-7CB3E0A7EFA5}"/>
                  </a:ext>
                </a:extLst>
              </p14:cNvPr>
              <p14:cNvContentPartPr/>
              <p14:nvPr/>
            </p14:nvContentPartPr>
            <p14:xfrm>
              <a:off x="8257320" y="2595600"/>
              <a:ext cx="360" cy="360"/>
            </p14:xfrm>
          </p:contentPart>
        </mc:Choice>
        <mc:Fallback>
          <p:pic>
            <p:nvPicPr>
              <p:cNvPr id="26" name="墨迹 25">
                <a:extLst>
                  <a:ext uri="{FF2B5EF4-FFF2-40B4-BE49-F238E27FC236}">
                    <a16:creationId xmlns:a16="http://schemas.microsoft.com/office/drawing/2014/main" id="{7718E834-1D55-77D2-367A-7CB3E0A7EFA5}"/>
                  </a:ext>
                </a:extLst>
              </p:cNvPr>
              <p:cNvPicPr/>
              <p:nvPr/>
            </p:nvPicPr>
            <p:blipFill>
              <a:blip r:embed="rId14"/>
              <a:stretch>
                <a:fillRect/>
              </a:stretch>
            </p:blipFill>
            <p:spPr>
              <a:xfrm>
                <a:off x="8241480" y="2532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墨迹 26">
                <a:extLst>
                  <a:ext uri="{FF2B5EF4-FFF2-40B4-BE49-F238E27FC236}">
                    <a16:creationId xmlns:a16="http://schemas.microsoft.com/office/drawing/2014/main" id="{CF516D9C-F808-C8DE-1669-2D1748D0002B}"/>
                  </a:ext>
                </a:extLst>
              </p14:cNvPr>
              <p14:cNvContentPartPr/>
              <p14:nvPr/>
            </p14:nvContentPartPr>
            <p14:xfrm>
              <a:off x="8257320" y="2595600"/>
              <a:ext cx="360" cy="360"/>
            </p14:xfrm>
          </p:contentPart>
        </mc:Choice>
        <mc:Fallback>
          <p:pic>
            <p:nvPicPr>
              <p:cNvPr id="27" name="墨迹 26">
                <a:extLst>
                  <a:ext uri="{FF2B5EF4-FFF2-40B4-BE49-F238E27FC236}">
                    <a16:creationId xmlns:a16="http://schemas.microsoft.com/office/drawing/2014/main" id="{CF516D9C-F808-C8DE-1669-2D1748D0002B}"/>
                  </a:ext>
                </a:extLst>
              </p:cNvPr>
              <p:cNvPicPr/>
              <p:nvPr/>
            </p:nvPicPr>
            <p:blipFill>
              <a:blip r:embed="rId14"/>
              <a:stretch>
                <a:fillRect/>
              </a:stretch>
            </p:blipFill>
            <p:spPr>
              <a:xfrm>
                <a:off x="8241480" y="2532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墨迹 27">
                <a:extLst>
                  <a:ext uri="{FF2B5EF4-FFF2-40B4-BE49-F238E27FC236}">
                    <a16:creationId xmlns:a16="http://schemas.microsoft.com/office/drawing/2014/main" id="{E8E5D738-4ECC-1D6E-4D18-C7C40895CB25}"/>
                  </a:ext>
                </a:extLst>
              </p14:cNvPr>
              <p14:cNvContentPartPr/>
              <p14:nvPr/>
            </p14:nvContentPartPr>
            <p14:xfrm>
              <a:off x="1761480" y="1913760"/>
              <a:ext cx="9099000" cy="2490840"/>
            </p14:xfrm>
          </p:contentPart>
        </mc:Choice>
        <mc:Fallback>
          <p:pic>
            <p:nvPicPr>
              <p:cNvPr id="28" name="墨迹 27">
                <a:extLst>
                  <a:ext uri="{FF2B5EF4-FFF2-40B4-BE49-F238E27FC236}">
                    <a16:creationId xmlns:a16="http://schemas.microsoft.com/office/drawing/2014/main" id="{E8E5D738-4ECC-1D6E-4D18-C7C40895CB25}"/>
                  </a:ext>
                </a:extLst>
              </p:cNvPr>
              <p:cNvPicPr/>
              <p:nvPr/>
            </p:nvPicPr>
            <p:blipFill>
              <a:blip r:embed="rId34"/>
              <a:stretch>
                <a:fillRect/>
              </a:stretch>
            </p:blipFill>
            <p:spPr>
              <a:xfrm>
                <a:off x="1752120" y="1904400"/>
                <a:ext cx="9117720" cy="2509560"/>
              </a:xfrm>
              <a:prstGeom prst="rect">
                <a:avLst/>
              </a:prstGeom>
            </p:spPr>
          </p:pic>
        </mc:Fallback>
      </mc:AlternateContent>
    </p:spTree>
    <p:extLst>
      <p:ext uri="{BB962C8B-B14F-4D97-AF65-F5344CB8AC3E}">
        <p14:creationId xmlns:p14="http://schemas.microsoft.com/office/powerpoint/2010/main" val="1731367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4C97D0A4-DFED-208A-0337-DF1057927285}"/>
              </a:ext>
            </a:extLst>
          </p:cNvPr>
          <p:cNvSpPr txBox="1">
            <a:spLocks/>
          </p:cNvSpPr>
          <p:nvPr/>
        </p:nvSpPr>
        <p:spPr>
          <a:xfrm>
            <a:off x="376645" y="423816"/>
            <a:ext cx="10857412" cy="5144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a:t>本文的核心 </a:t>
            </a:r>
            <a:r>
              <a:rPr kumimoji="1" lang="en-US" altLang="zh-CN" sz="2400"/>
              <a:t>——</a:t>
            </a:r>
            <a:r>
              <a:rPr kumimoji="1" lang="zh-CN" altLang="en-US" sz="2400"/>
              <a:t>数据偏差和模型偏差是固有的，训练偏差和伪标签偏差如何缓解？</a:t>
            </a:r>
            <a:endParaRPr kumimoji="1" lang="zh-CN" altLang="en-US" sz="2400" dirty="0"/>
          </a:p>
        </p:txBody>
      </p:sp>
      <p:pic>
        <p:nvPicPr>
          <p:cNvPr id="9" name="图片 8">
            <a:extLst>
              <a:ext uri="{FF2B5EF4-FFF2-40B4-BE49-F238E27FC236}">
                <a16:creationId xmlns:a16="http://schemas.microsoft.com/office/drawing/2014/main" id="{8002DFB5-80B3-EFFF-2018-9250869EC3E0}"/>
              </a:ext>
            </a:extLst>
          </p:cNvPr>
          <p:cNvPicPr>
            <a:picLocks noChangeAspect="1"/>
          </p:cNvPicPr>
          <p:nvPr/>
        </p:nvPicPr>
        <p:blipFill>
          <a:blip r:embed="rId3"/>
          <a:stretch>
            <a:fillRect/>
          </a:stretch>
        </p:blipFill>
        <p:spPr>
          <a:xfrm>
            <a:off x="650965" y="1128508"/>
            <a:ext cx="7772400" cy="2452051"/>
          </a:xfrm>
          <a:prstGeom prst="rect">
            <a:avLst/>
          </a:prstGeom>
        </p:spPr>
      </p:pic>
      <p:sp>
        <p:nvSpPr>
          <p:cNvPr id="10" name="文本框 9">
            <a:extLst>
              <a:ext uri="{FF2B5EF4-FFF2-40B4-BE49-F238E27FC236}">
                <a16:creationId xmlns:a16="http://schemas.microsoft.com/office/drawing/2014/main" id="{41E5B3E9-8B58-3F6A-9BF0-CDC568B3949B}"/>
              </a:ext>
            </a:extLst>
          </p:cNvPr>
          <p:cNvSpPr txBox="1"/>
          <p:nvPr/>
        </p:nvSpPr>
        <p:spPr>
          <a:xfrm>
            <a:off x="8212183" y="1332411"/>
            <a:ext cx="3361508" cy="646331"/>
          </a:xfrm>
          <a:prstGeom prst="rect">
            <a:avLst/>
          </a:prstGeom>
          <a:noFill/>
        </p:spPr>
        <p:txBody>
          <a:bodyPr wrap="square" rtlCol="0">
            <a:spAutoFit/>
          </a:bodyPr>
          <a:lstStyle/>
          <a:p>
            <a:r>
              <a:rPr kumimoji="1" lang="zh-CN" altLang="en-US" dirty="0"/>
              <a:t>传统从分类器去考虑，这篇文章考虑从特征层面缓解。</a:t>
            </a:r>
          </a:p>
        </p:txBody>
      </p:sp>
      <p:pic>
        <p:nvPicPr>
          <p:cNvPr id="12" name="图片 11">
            <a:extLst>
              <a:ext uri="{FF2B5EF4-FFF2-40B4-BE49-F238E27FC236}">
                <a16:creationId xmlns:a16="http://schemas.microsoft.com/office/drawing/2014/main" id="{1C752A9C-BC09-32E4-5DA2-785563E6117A}"/>
              </a:ext>
            </a:extLst>
          </p:cNvPr>
          <p:cNvPicPr>
            <a:picLocks noChangeAspect="1"/>
          </p:cNvPicPr>
          <p:nvPr/>
        </p:nvPicPr>
        <p:blipFill>
          <a:blip r:embed="rId4"/>
          <a:stretch>
            <a:fillRect/>
          </a:stretch>
        </p:blipFill>
        <p:spPr>
          <a:xfrm>
            <a:off x="2755900" y="4560534"/>
            <a:ext cx="6680200" cy="1079500"/>
          </a:xfrm>
          <a:prstGeom prst="rect">
            <a:avLst/>
          </a:prstGeom>
        </p:spPr>
      </p:pic>
      <p:pic>
        <p:nvPicPr>
          <p:cNvPr id="2" name="图片 1">
            <a:extLst>
              <a:ext uri="{FF2B5EF4-FFF2-40B4-BE49-F238E27FC236}">
                <a16:creationId xmlns:a16="http://schemas.microsoft.com/office/drawing/2014/main" id="{1793FF8B-6FDD-6DCD-7E4B-5AA5D2F36189}"/>
              </a:ext>
            </a:extLst>
          </p:cNvPr>
          <p:cNvPicPr>
            <a:picLocks noChangeAspect="1"/>
          </p:cNvPicPr>
          <p:nvPr/>
        </p:nvPicPr>
        <p:blipFill>
          <a:blip r:embed="rId5"/>
          <a:stretch>
            <a:fillRect/>
          </a:stretch>
        </p:blipFill>
        <p:spPr>
          <a:xfrm>
            <a:off x="2495730" y="3942230"/>
            <a:ext cx="6613435" cy="672553"/>
          </a:xfrm>
          <a:prstGeom prst="rect">
            <a:avLst/>
          </a:prstGeom>
        </p:spPr>
      </p:pic>
      <p:pic>
        <p:nvPicPr>
          <p:cNvPr id="3" name="图片 2">
            <a:extLst>
              <a:ext uri="{FF2B5EF4-FFF2-40B4-BE49-F238E27FC236}">
                <a16:creationId xmlns:a16="http://schemas.microsoft.com/office/drawing/2014/main" id="{55432AEC-EE9B-AC52-477B-8F7758527CD0}"/>
              </a:ext>
            </a:extLst>
          </p:cNvPr>
          <p:cNvPicPr>
            <a:picLocks noChangeAspect="1"/>
          </p:cNvPicPr>
          <p:nvPr/>
        </p:nvPicPr>
        <p:blipFill>
          <a:blip r:embed="rId6"/>
          <a:stretch>
            <a:fillRect/>
          </a:stretch>
        </p:blipFill>
        <p:spPr>
          <a:xfrm>
            <a:off x="1160438" y="5544047"/>
            <a:ext cx="9871124" cy="737699"/>
          </a:xfrm>
          <a:prstGeom prst="rect">
            <a:avLst/>
          </a:prstGeom>
        </p:spPr>
      </p:pic>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6673A3FF-E869-B891-282F-88A20FD7F146}"/>
                  </a:ext>
                </a:extLst>
              </p14:cNvPr>
              <p14:cNvContentPartPr/>
              <p14:nvPr/>
            </p14:nvContentPartPr>
            <p14:xfrm>
              <a:off x="2989800" y="4229280"/>
              <a:ext cx="5668200" cy="352800"/>
            </p14:xfrm>
          </p:contentPart>
        </mc:Choice>
        <mc:Fallback>
          <p:pic>
            <p:nvPicPr>
              <p:cNvPr id="4" name="墨迹 3">
                <a:extLst>
                  <a:ext uri="{FF2B5EF4-FFF2-40B4-BE49-F238E27FC236}">
                    <a16:creationId xmlns:a16="http://schemas.microsoft.com/office/drawing/2014/main" id="{6673A3FF-E869-B891-282F-88A20FD7F146}"/>
                  </a:ext>
                </a:extLst>
              </p:cNvPr>
              <p:cNvPicPr/>
              <p:nvPr/>
            </p:nvPicPr>
            <p:blipFill>
              <a:blip r:embed="rId8"/>
              <a:stretch>
                <a:fillRect/>
              </a:stretch>
            </p:blipFill>
            <p:spPr>
              <a:xfrm>
                <a:off x="2973960" y="4165920"/>
                <a:ext cx="569952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435DB05A-14A4-0B5C-0912-4D0F4002454E}"/>
                  </a:ext>
                </a:extLst>
              </p14:cNvPr>
              <p14:cNvContentPartPr/>
              <p14:nvPr/>
            </p14:nvContentPartPr>
            <p14:xfrm>
              <a:off x="2913840" y="5348520"/>
              <a:ext cx="6215040" cy="47520"/>
            </p14:xfrm>
          </p:contentPart>
        </mc:Choice>
        <mc:Fallback>
          <p:pic>
            <p:nvPicPr>
              <p:cNvPr id="5" name="墨迹 4">
                <a:extLst>
                  <a:ext uri="{FF2B5EF4-FFF2-40B4-BE49-F238E27FC236}">
                    <a16:creationId xmlns:a16="http://schemas.microsoft.com/office/drawing/2014/main" id="{435DB05A-14A4-0B5C-0912-4D0F4002454E}"/>
                  </a:ext>
                </a:extLst>
              </p:cNvPr>
              <p:cNvPicPr/>
              <p:nvPr/>
            </p:nvPicPr>
            <p:blipFill>
              <a:blip r:embed="rId10"/>
              <a:stretch>
                <a:fillRect/>
              </a:stretch>
            </p:blipFill>
            <p:spPr>
              <a:xfrm>
                <a:off x="2898000" y="5285160"/>
                <a:ext cx="62463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B9D5D604-16ED-CF00-1260-329568FE0774}"/>
                  </a:ext>
                </a:extLst>
              </p14:cNvPr>
              <p14:cNvContentPartPr/>
              <p14:nvPr/>
            </p14:nvContentPartPr>
            <p14:xfrm>
              <a:off x="1190160" y="6159240"/>
              <a:ext cx="9628920" cy="275400"/>
            </p14:xfrm>
          </p:contentPart>
        </mc:Choice>
        <mc:Fallback>
          <p:pic>
            <p:nvPicPr>
              <p:cNvPr id="6" name="墨迹 5">
                <a:extLst>
                  <a:ext uri="{FF2B5EF4-FFF2-40B4-BE49-F238E27FC236}">
                    <a16:creationId xmlns:a16="http://schemas.microsoft.com/office/drawing/2014/main" id="{B9D5D604-16ED-CF00-1260-329568FE0774}"/>
                  </a:ext>
                </a:extLst>
              </p:cNvPr>
              <p:cNvPicPr/>
              <p:nvPr/>
            </p:nvPicPr>
            <p:blipFill>
              <a:blip r:embed="rId12"/>
              <a:stretch>
                <a:fillRect/>
              </a:stretch>
            </p:blipFill>
            <p:spPr>
              <a:xfrm>
                <a:off x="1174320" y="6095880"/>
                <a:ext cx="96602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墨迹 12">
                <a:extLst>
                  <a:ext uri="{FF2B5EF4-FFF2-40B4-BE49-F238E27FC236}">
                    <a16:creationId xmlns:a16="http://schemas.microsoft.com/office/drawing/2014/main" id="{5E885364-44A4-555D-E146-54A143576AF4}"/>
                  </a:ext>
                </a:extLst>
              </p14:cNvPr>
              <p14:cNvContentPartPr/>
              <p14:nvPr/>
            </p14:nvContentPartPr>
            <p14:xfrm>
              <a:off x="3651840" y="5528880"/>
              <a:ext cx="491400" cy="585360"/>
            </p14:xfrm>
          </p:contentPart>
        </mc:Choice>
        <mc:Fallback>
          <p:pic>
            <p:nvPicPr>
              <p:cNvPr id="13" name="墨迹 12">
                <a:extLst>
                  <a:ext uri="{FF2B5EF4-FFF2-40B4-BE49-F238E27FC236}">
                    <a16:creationId xmlns:a16="http://schemas.microsoft.com/office/drawing/2014/main" id="{5E885364-44A4-555D-E146-54A143576AF4}"/>
                  </a:ext>
                </a:extLst>
              </p:cNvPr>
              <p:cNvPicPr/>
              <p:nvPr/>
            </p:nvPicPr>
            <p:blipFill>
              <a:blip r:embed="rId14"/>
              <a:stretch>
                <a:fillRect/>
              </a:stretch>
            </p:blipFill>
            <p:spPr>
              <a:xfrm>
                <a:off x="3636000" y="5465520"/>
                <a:ext cx="522720" cy="712080"/>
              </a:xfrm>
              <a:prstGeom prst="rect">
                <a:avLst/>
              </a:prstGeom>
            </p:spPr>
          </p:pic>
        </mc:Fallback>
      </mc:AlternateContent>
    </p:spTree>
    <p:extLst>
      <p:ext uri="{BB962C8B-B14F-4D97-AF65-F5344CB8AC3E}">
        <p14:creationId xmlns:p14="http://schemas.microsoft.com/office/powerpoint/2010/main" val="1160931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3" name="图片 2">
            <a:extLst>
              <a:ext uri="{FF2B5EF4-FFF2-40B4-BE49-F238E27FC236}">
                <a16:creationId xmlns:a16="http://schemas.microsoft.com/office/drawing/2014/main" id="{B50834E9-1DB6-8057-5357-93D98DE0400E}"/>
              </a:ext>
            </a:extLst>
          </p:cNvPr>
          <p:cNvPicPr>
            <a:picLocks noChangeAspect="1"/>
          </p:cNvPicPr>
          <p:nvPr/>
        </p:nvPicPr>
        <p:blipFill>
          <a:blip r:embed="rId2"/>
          <a:stretch>
            <a:fillRect/>
          </a:stretch>
        </p:blipFill>
        <p:spPr>
          <a:xfrm>
            <a:off x="1585811" y="1468645"/>
            <a:ext cx="9020378" cy="392071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墨迹 5">
                <a:extLst>
                  <a:ext uri="{FF2B5EF4-FFF2-40B4-BE49-F238E27FC236}">
                    <a16:creationId xmlns:a16="http://schemas.microsoft.com/office/drawing/2014/main" id="{45374C75-C4AA-DEC0-50DA-48EBE54851B0}"/>
                  </a:ext>
                </a:extLst>
              </p14:cNvPr>
              <p14:cNvContentPartPr/>
              <p14:nvPr/>
            </p14:nvContentPartPr>
            <p14:xfrm>
              <a:off x="3795120" y="4964040"/>
              <a:ext cx="360" cy="360"/>
            </p14:xfrm>
          </p:contentPart>
        </mc:Choice>
        <mc:Fallback>
          <p:pic>
            <p:nvPicPr>
              <p:cNvPr id="6" name="墨迹 5">
                <a:extLst>
                  <a:ext uri="{FF2B5EF4-FFF2-40B4-BE49-F238E27FC236}">
                    <a16:creationId xmlns:a16="http://schemas.microsoft.com/office/drawing/2014/main" id="{45374C75-C4AA-DEC0-50DA-48EBE54851B0}"/>
                  </a:ext>
                </a:extLst>
              </p:cNvPr>
              <p:cNvPicPr/>
              <p:nvPr/>
            </p:nvPicPr>
            <p:blipFill>
              <a:blip r:embed="rId4"/>
              <a:stretch>
                <a:fillRect/>
              </a:stretch>
            </p:blipFill>
            <p:spPr>
              <a:xfrm>
                <a:off x="3779280" y="49006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1D4B8820-059C-9964-B6CC-5EA438734C63}"/>
                  </a:ext>
                </a:extLst>
              </p14:cNvPr>
              <p14:cNvContentPartPr/>
              <p14:nvPr/>
            </p14:nvContentPartPr>
            <p14:xfrm>
              <a:off x="4628880" y="4956840"/>
              <a:ext cx="360" cy="360"/>
            </p14:xfrm>
          </p:contentPart>
        </mc:Choice>
        <mc:Fallback>
          <p:pic>
            <p:nvPicPr>
              <p:cNvPr id="7" name="墨迹 6">
                <a:extLst>
                  <a:ext uri="{FF2B5EF4-FFF2-40B4-BE49-F238E27FC236}">
                    <a16:creationId xmlns:a16="http://schemas.microsoft.com/office/drawing/2014/main" id="{1D4B8820-059C-9964-B6CC-5EA438734C63}"/>
                  </a:ext>
                </a:extLst>
              </p:cNvPr>
              <p:cNvPicPr/>
              <p:nvPr/>
            </p:nvPicPr>
            <p:blipFill>
              <a:blip r:embed="rId4"/>
              <a:stretch>
                <a:fillRect/>
              </a:stretch>
            </p:blipFill>
            <p:spPr>
              <a:xfrm>
                <a:off x="4613040" y="48934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3FB9E63D-F598-A49F-D7C3-6F6A4945D0E8}"/>
                  </a:ext>
                </a:extLst>
              </p14:cNvPr>
              <p14:cNvContentPartPr/>
              <p14:nvPr/>
            </p14:nvContentPartPr>
            <p14:xfrm>
              <a:off x="5304600" y="5047200"/>
              <a:ext cx="360" cy="360"/>
            </p14:xfrm>
          </p:contentPart>
        </mc:Choice>
        <mc:Fallback>
          <p:pic>
            <p:nvPicPr>
              <p:cNvPr id="8" name="墨迹 7">
                <a:extLst>
                  <a:ext uri="{FF2B5EF4-FFF2-40B4-BE49-F238E27FC236}">
                    <a16:creationId xmlns:a16="http://schemas.microsoft.com/office/drawing/2014/main" id="{3FB9E63D-F598-A49F-D7C3-6F6A4945D0E8}"/>
                  </a:ext>
                </a:extLst>
              </p:cNvPr>
              <p:cNvPicPr/>
              <p:nvPr/>
            </p:nvPicPr>
            <p:blipFill>
              <a:blip r:embed="rId4"/>
              <a:stretch>
                <a:fillRect/>
              </a:stretch>
            </p:blipFill>
            <p:spPr>
              <a:xfrm>
                <a:off x="5288760" y="49838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D6E4A80E-66D1-E106-49B7-7B7825CC3E97}"/>
                  </a:ext>
                </a:extLst>
              </p14:cNvPr>
              <p14:cNvContentPartPr/>
              <p14:nvPr/>
            </p14:nvContentPartPr>
            <p14:xfrm>
              <a:off x="9655920" y="2700360"/>
              <a:ext cx="526680" cy="19440"/>
            </p14:xfrm>
          </p:contentPart>
        </mc:Choice>
        <mc:Fallback>
          <p:pic>
            <p:nvPicPr>
              <p:cNvPr id="9" name="墨迹 8">
                <a:extLst>
                  <a:ext uri="{FF2B5EF4-FFF2-40B4-BE49-F238E27FC236}">
                    <a16:creationId xmlns:a16="http://schemas.microsoft.com/office/drawing/2014/main" id="{D6E4A80E-66D1-E106-49B7-7B7825CC3E97}"/>
                  </a:ext>
                </a:extLst>
              </p:cNvPr>
              <p:cNvPicPr/>
              <p:nvPr/>
            </p:nvPicPr>
            <p:blipFill>
              <a:blip r:embed="rId8"/>
              <a:stretch>
                <a:fillRect/>
              </a:stretch>
            </p:blipFill>
            <p:spPr>
              <a:xfrm>
                <a:off x="9640080" y="2637000"/>
                <a:ext cx="558000" cy="146160"/>
              </a:xfrm>
              <a:prstGeom prst="rect">
                <a:avLst/>
              </a:prstGeom>
            </p:spPr>
          </p:pic>
        </mc:Fallback>
      </mc:AlternateContent>
    </p:spTree>
    <p:extLst>
      <p:ext uri="{BB962C8B-B14F-4D97-AF65-F5344CB8AC3E}">
        <p14:creationId xmlns:p14="http://schemas.microsoft.com/office/powerpoint/2010/main" val="51523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4" name="图片 3">
            <a:extLst>
              <a:ext uri="{FF2B5EF4-FFF2-40B4-BE49-F238E27FC236}">
                <a16:creationId xmlns:a16="http://schemas.microsoft.com/office/drawing/2014/main" id="{E27A69E7-D887-361E-BEC8-7E5D2E69FA7E}"/>
              </a:ext>
            </a:extLst>
          </p:cNvPr>
          <p:cNvPicPr>
            <a:picLocks noChangeAspect="1"/>
          </p:cNvPicPr>
          <p:nvPr/>
        </p:nvPicPr>
        <p:blipFill>
          <a:blip r:embed="rId2"/>
          <a:stretch>
            <a:fillRect/>
          </a:stretch>
        </p:blipFill>
        <p:spPr>
          <a:xfrm>
            <a:off x="2209800" y="206115"/>
            <a:ext cx="7772400" cy="644577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a:extLst>
                  <a:ext uri="{FF2B5EF4-FFF2-40B4-BE49-F238E27FC236}">
                    <a16:creationId xmlns:a16="http://schemas.microsoft.com/office/drawing/2014/main" id="{6E8FF741-20F8-6AAA-8904-EADCF2544AE4}"/>
                  </a:ext>
                </a:extLst>
              </p14:cNvPr>
              <p14:cNvContentPartPr/>
              <p14:nvPr/>
            </p14:nvContentPartPr>
            <p14:xfrm>
              <a:off x="3224160" y="4028760"/>
              <a:ext cx="559080" cy="42840"/>
            </p14:xfrm>
          </p:contentPart>
        </mc:Choice>
        <mc:Fallback>
          <p:pic>
            <p:nvPicPr>
              <p:cNvPr id="5" name="墨迹 4">
                <a:extLst>
                  <a:ext uri="{FF2B5EF4-FFF2-40B4-BE49-F238E27FC236}">
                    <a16:creationId xmlns:a16="http://schemas.microsoft.com/office/drawing/2014/main" id="{6E8FF741-20F8-6AAA-8904-EADCF2544AE4}"/>
                  </a:ext>
                </a:extLst>
              </p:cNvPr>
              <p:cNvPicPr/>
              <p:nvPr/>
            </p:nvPicPr>
            <p:blipFill>
              <a:blip r:embed="rId4"/>
              <a:stretch>
                <a:fillRect/>
              </a:stretch>
            </p:blipFill>
            <p:spPr>
              <a:xfrm>
                <a:off x="3208320" y="3965400"/>
                <a:ext cx="5904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5F942D68-C73A-BE1F-E08C-5B27F8FB9C30}"/>
                  </a:ext>
                </a:extLst>
              </p14:cNvPr>
              <p14:cNvContentPartPr/>
              <p14:nvPr/>
            </p14:nvContentPartPr>
            <p14:xfrm>
              <a:off x="3225600" y="3634560"/>
              <a:ext cx="515160" cy="12960"/>
            </p14:xfrm>
          </p:contentPart>
        </mc:Choice>
        <mc:Fallback>
          <p:pic>
            <p:nvPicPr>
              <p:cNvPr id="6" name="墨迹 5">
                <a:extLst>
                  <a:ext uri="{FF2B5EF4-FFF2-40B4-BE49-F238E27FC236}">
                    <a16:creationId xmlns:a16="http://schemas.microsoft.com/office/drawing/2014/main" id="{5F942D68-C73A-BE1F-E08C-5B27F8FB9C30}"/>
                  </a:ext>
                </a:extLst>
              </p:cNvPr>
              <p:cNvPicPr/>
              <p:nvPr/>
            </p:nvPicPr>
            <p:blipFill>
              <a:blip r:embed="rId6"/>
              <a:stretch>
                <a:fillRect/>
              </a:stretch>
            </p:blipFill>
            <p:spPr>
              <a:xfrm>
                <a:off x="3209760" y="3571200"/>
                <a:ext cx="546480" cy="139680"/>
              </a:xfrm>
              <a:prstGeom prst="rect">
                <a:avLst/>
              </a:prstGeom>
            </p:spPr>
          </p:pic>
        </mc:Fallback>
      </mc:AlternateContent>
    </p:spTree>
    <p:extLst>
      <p:ext uri="{BB962C8B-B14F-4D97-AF65-F5344CB8AC3E}">
        <p14:creationId xmlns:p14="http://schemas.microsoft.com/office/powerpoint/2010/main" val="90582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3" name="图片 2">
            <a:extLst>
              <a:ext uri="{FF2B5EF4-FFF2-40B4-BE49-F238E27FC236}">
                <a16:creationId xmlns:a16="http://schemas.microsoft.com/office/drawing/2014/main" id="{F520C9CB-D641-EC26-9876-075C7B144D53}"/>
              </a:ext>
            </a:extLst>
          </p:cNvPr>
          <p:cNvPicPr>
            <a:picLocks noChangeAspect="1"/>
          </p:cNvPicPr>
          <p:nvPr/>
        </p:nvPicPr>
        <p:blipFill>
          <a:blip r:embed="rId2"/>
          <a:stretch>
            <a:fillRect/>
          </a:stretch>
        </p:blipFill>
        <p:spPr>
          <a:xfrm>
            <a:off x="1095101" y="955779"/>
            <a:ext cx="9452941" cy="2351287"/>
          </a:xfrm>
          <a:prstGeom prst="rect">
            <a:avLst/>
          </a:prstGeom>
        </p:spPr>
      </p:pic>
      <p:pic>
        <p:nvPicPr>
          <p:cNvPr id="5" name="图片 4">
            <a:extLst>
              <a:ext uri="{FF2B5EF4-FFF2-40B4-BE49-F238E27FC236}">
                <a16:creationId xmlns:a16="http://schemas.microsoft.com/office/drawing/2014/main" id="{F68F281D-77F2-F982-A5BF-68FABF5A0C38}"/>
              </a:ext>
            </a:extLst>
          </p:cNvPr>
          <p:cNvPicPr>
            <a:picLocks noChangeAspect="1"/>
          </p:cNvPicPr>
          <p:nvPr/>
        </p:nvPicPr>
        <p:blipFill>
          <a:blip r:embed="rId3"/>
          <a:stretch>
            <a:fillRect/>
          </a:stretch>
        </p:blipFill>
        <p:spPr>
          <a:xfrm>
            <a:off x="1330234" y="3550934"/>
            <a:ext cx="9410312" cy="2788906"/>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墨迹 5">
                <a:extLst>
                  <a:ext uri="{FF2B5EF4-FFF2-40B4-BE49-F238E27FC236}">
                    <a16:creationId xmlns:a16="http://schemas.microsoft.com/office/drawing/2014/main" id="{59CF96CA-DB2F-4E4C-9BA2-27C920D09B03}"/>
                  </a:ext>
                </a:extLst>
              </p14:cNvPr>
              <p14:cNvContentPartPr/>
              <p14:nvPr/>
            </p14:nvContentPartPr>
            <p14:xfrm>
              <a:off x="6698520" y="2241360"/>
              <a:ext cx="755280" cy="991800"/>
            </p14:xfrm>
          </p:contentPart>
        </mc:Choice>
        <mc:Fallback>
          <p:pic>
            <p:nvPicPr>
              <p:cNvPr id="6" name="墨迹 5">
                <a:extLst>
                  <a:ext uri="{FF2B5EF4-FFF2-40B4-BE49-F238E27FC236}">
                    <a16:creationId xmlns:a16="http://schemas.microsoft.com/office/drawing/2014/main" id="{59CF96CA-DB2F-4E4C-9BA2-27C920D09B03}"/>
                  </a:ext>
                </a:extLst>
              </p:cNvPr>
              <p:cNvPicPr/>
              <p:nvPr/>
            </p:nvPicPr>
            <p:blipFill>
              <a:blip r:embed="rId5"/>
              <a:stretch>
                <a:fillRect/>
              </a:stretch>
            </p:blipFill>
            <p:spPr>
              <a:xfrm>
                <a:off x="6682680" y="2178000"/>
                <a:ext cx="786600" cy="1118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B4C4C944-8AEA-EC7B-EBE9-CC0BC2D3D475}"/>
                  </a:ext>
                </a:extLst>
              </p14:cNvPr>
              <p14:cNvContentPartPr/>
              <p14:nvPr/>
            </p14:nvContentPartPr>
            <p14:xfrm>
              <a:off x="8046360" y="3105720"/>
              <a:ext cx="1504440" cy="16920"/>
            </p14:xfrm>
          </p:contentPart>
        </mc:Choice>
        <mc:Fallback>
          <p:pic>
            <p:nvPicPr>
              <p:cNvPr id="7" name="墨迹 6">
                <a:extLst>
                  <a:ext uri="{FF2B5EF4-FFF2-40B4-BE49-F238E27FC236}">
                    <a16:creationId xmlns:a16="http://schemas.microsoft.com/office/drawing/2014/main" id="{B4C4C944-8AEA-EC7B-EBE9-CC0BC2D3D475}"/>
                  </a:ext>
                </a:extLst>
              </p:cNvPr>
              <p:cNvPicPr/>
              <p:nvPr/>
            </p:nvPicPr>
            <p:blipFill>
              <a:blip r:embed="rId7"/>
              <a:stretch>
                <a:fillRect/>
              </a:stretch>
            </p:blipFill>
            <p:spPr>
              <a:xfrm>
                <a:off x="8030520" y="3042360"/>
                <a:ext cx="1535760" cy="143640"/>
              </a:xfrm>
              <a:prstGeom prst="rect">
                <a:avLst/>
              </a:prstGeom>
            </p:spPr>
          </p:pic>
        </mc:Fallback>
      </mc:AlternateContent>
    </p:spTree>
    <p:extLst>
      <p:ext uri="{BB962C8B-B14F-4D97-AF65-F5344CB8AC3E}">
        <p14:creationId xmlns:p14="http://schemas.microsoft.com/office/powerpoint/2010/main" val="4029500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06977" y="182247"/>
            <a:ext cx="10761617" cy="679904"/>
          </a:xfrm>
        </p:spPr>
        <p:txBody>
          <a:bodyPr>
            <a:normAutofit/>
          </a:bodyPr>
          <a:lstStyle/>
          <a:p>
            <a:r>
              <a:rPr kumimoji="1" lang="zh-CN" altLang="en-US" sz="2400" dirty="0"/>
              <a:t>实验部分</a:t>
            </a:r>
          </a:p>
        </p:txBody>
      </p:sp>
      <p:pic>
        <p:nvPicPr>
          <p:cNvPr id="4" name="图片 3">
            <a:extLst>
              <a:ext uri="{FF2B5EF4-FFF2-40B4-BE49-F238E27FC236}">
                <a16:creationId xmlns:a16="http://schemas.microsoft.com/office/drawing/2014/main" id="{2C5F83B3-43A2-9FDB-722C-C387AA1B205E}"/>
              </a:ext>
            </a:extLst>
          </p:cNvPr>
          <p:cNvPicPr>
            <a:picLocks noChangeAspect="1"/>
          </p:cNvPicPr>
          <p:nvPr/>
        </p:nvPicPr>
        <p:blipFill>
          <a:blip r:embed="rId2"/>
          <a:stretch>
            <a:fillRect/>
          </a:stretch>
        </p:blipFill>
        <p:spPr>
          <a:xfrm>
            <a:off x="2209800" y="1632478"/>
            <a:ext cx="7772400" cy="3593043"/>
          </a:xfrm>
          <a:prstGeom prst="rect">
            <a:avLst/>
          </a:prstGeom>
        </p:spPr>
      </p:pic>
    </p:spTree>
    <p:extLst>
      <p:ext uri="{BB962C8B-B14F-4D97-AF65-F5344CB8AC3E}">
        <p14:creationId xmlns:p14="http://schemas.microsoft.com/office/powerpoint/2010/main" val="119876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B8DDB5-F676-6ACF-89BD-34F339A4FDB2}"/>
              </a:ext>
            </a:extLst>
          </p:cNvPr>
          <p:cNvSpPr>
            <a:spLocks noGrp="1"/>
          </p:cNvSpPr>
          <p:nvPr>
            <p:ph idx="1"/>
          </p:nvPr>
        </p:nvSpPr>
        <p:spPr/>
        <p:txBody>
          <a:bodyPr/>
          <a:lstStyle/>
          <a:p>
            <a:r>
              <a:rPr kumimoji="1" lang="en-US" altLang="zh-CN" dirty="0"/>
              <a:t>Few shot</a:t>
            </a:r>
            <a:r>
              <a:rPr kumimoji="1" lang="zh-CN" altLang="en-US" dirty="0"/>
              <a:t>的</a:t>
            </a:r>
            <a:r>
              <a:rPr kumimoji="1" lang="en-US" altLang="zh-CN" dirty="0"/>
              <a:t>pseudo</a:t>
            </a:r>
            <a:r>
              <a:rPr kumimoji="1" lang="zh-CN" altLang="en-US" dirty="0"/>
              <a:t> </a:t>
            </a:r>
            <a:r>
              <a:rPr kumimoji="1" lang="en-US" altLang="zh-CN" dirty="0"/>
              <a:t>label</a:t>
            </a:r>
            <a:r>
              <a:rPr kumimoji="1" lang="zh-CN" altLang="en-US" dirty="0"/>
              <a:t>，引入这种因果推理的模式</a:t>
            </a:r>
            <a:endParaRPr kumimoji="1" lang="en-US" altLang="zh-CN" dirty="0"/>
          </a:p>
          <a:p>
            <a:r>
              <a:rPr kumimoji="1" lang="zh-CN" altLang="en-US" dirty="0"/>
              <a:t>对</a:t>
            </a:r>
            <a:r>
              <a:rPr kumimoji="1" lang="en-US" altLang="zh-CN" dirty="0"/>
              <a:t>imbalance</a:t>
            </a:r>
            <a:r>
              <a:rPr kumimoji="1" lang="zh-CN" altLang="en-US" dirty="0"/>
              <a:t> 问题的影响</a:t>
            </a:r>
            <a:endParaRPr kumimoji="1" lang="en-US" altLang="zh-CN" dirty="0"/>
          </a:p>
          <a:p>
            <a:r>
              <a:rPr kumimoji="1" lang="zh-CN" altLang="en-US" dirty="0"/>
              <a:t>观察</a:t>
            </a:r>
            <a:r>
              <a:rPr kumimoji="1" lang="en-US" altLang="zh-CN" dirty="0"/>
              <a:t>few</a:t>
            </a:r>
            <a:r>
              <a:rPr kumimoji="1" lang="zh-CN" altLang="en-US" dirty="0"/>
              <a:t> </a:t>
            </a:r>
            <a:r>
              <a:rPr kumimoji="1" lang="en-US" altLang="zh-CN" dirty="0"/>
              <a:t>shot</a:t>
            </a:r>
            <a:r>
              <a:rPr kumimoji="1" lang="zh-CN" altLang="en-US" dirty="0"/>
              <a:t>的</a:t>
            </a:r>
            <a:r>
              <a:rPr kumimoji="1" lang="en-US" altLang="zh-CN" dirty="0"/>
              <a:t>pseudo</a:t>
            </a:r>
            <a:r>
              <a:rPr kumimoji="1" lang="zh-CN" altLang="en-US" dirty="0"/>
              <a:t> </a:t>
            </a:r>
            <a:r>
              <a:rPr kumimoji="1" lang="en-US" altLang="zh-CN" dirty="0"/>
              <a:t>label</a:t>
            </a:r>
            <a:r>
              <a:rPr kumimoji="1" lang="zh-CN" altLang="en-US" dirty="0"/>
              <a:t>的分布情况</a:t>
            </a:r>
            <a:endParaRPr kumimoji="1" lang="en-US" altLang="zh-CN" dirty="0"/>
          </a:p>
          <a:p>
            <a:r>
              <a:rPr kumimoji="1" lang="zh-CN" altLang="en-US" dirty="0"/>
              <a:t>对抗的思想很巧妙</a:t>
            </a:r>
            <a:endParaRPr kumimoji="1" lang="en-US" altLang="zh-CN" dirty="0"/>
          </a:p>
          <a:p>
            <a:endParaRPr kumimoji="1" lang="zh-CN" altLang="en-US" dirty="0"/>
          </a:p>
        </p:txBody>
      </p:sp>
    </p:spTree>
    <p:extLst>
      <p:ext uri="{BB962C8B-B14F-4D97-AF65-F5344CB8AC3E}">
        <p14:creationId xmlns:p14="http://schemas.microsoft.com/office/powerpoint/2010/main" val="413473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8D19ED0-755E-EC5C-6B32-714F41E20496}"/>
              </a:ext>
            </a:extLst>
          </p:cNvPr>
          <p:cNvPicPr>
            <a:picLocks noChangeAspect="1"/>
          </p:cNvPicPr>
          <p:nvPr/>
        </p:nvPicPr>
        <p:blipFill>
          <a:blip r:embed="rId3"/>
          <a:stretch>
            <a:fillRect/>
          </a:stretch>
        </p:blipFill>
        <p:spPr>
          <a:xfrm>
            <a:off x="237162" y="1"/>
            <a:ext cx="5547189" cy="1299134"/>
          </a:xfrm>
          <a:prstGeom prst="rect">
            <a:avLst/>
          </a:prstGeom>
        </p:spPr>
      </p:pic>
      <p:pic>
        <p:nvPicPr>
          <p:cNvPr id="5" name="图片 4">
            <a:extLst>
              <a:ext uri="{FF2B5EF4-FFF2-40B4-BE49-F238E27FC236}">
                <a16:creationId xmlns:a16="http://schemas.microsoft.com/office/drawing/2014/main" id="{3D476643-3645-FB15-6F6A-526DD9EB0172}"/>
              </a:ext>
            </a:extLst>
          </p:cNvPr>
          <p:cNvPicPr>
            <a:picLocks noChangeAspect="1"/>
          </p:cNvPicPr>
          <p:nvPr/>
        </p:nvPicPr>
        <p:blipFill>
          <a:blip r:embed="rId4"/>
          <a:stretch>
            <a:fillRect/>
          </a:stretch>
        </p:blipFill>
        <p:spPr>
          <a:xfrm>
            <a:off x="3338753" y="1479717"/>
            <a:ext cx="4891195" cy="3347520"/>
          </a:xfrm>
          <a:prstGeom prst="rect">
            <a:avLst/>
          </a:prstGeom>
        </p:spPr>
      </p:pic>
      <p:sp>
        <p:nvSpPr>
          <p:cNvPr id="6" name="文本框 5">
            <a:extLst>
              <a:ext uri="{FF2B5EF4-FFF2-40B4-BE49-F238E27FC236}">
                <a16:creationId xmlns:a16="http://schemas.microsoft.com/office/drawing/2014/main" id="{590D5216-E251-0289-76CD-09833CBA5B3D}"/>
              </a:ext>
            </a:extLst>
          </p:cNvPr>
          <p:cNvSpPr txBox="1"/>
          <p:nvPr/>
        </p:nvSpPr>
        <p:spPr>
          <a:xfrm>
            <a:off x="1409464" y="5007820"/>
            <a:ext cx="9373071" cy="1477328"/>
          </a:xfrm>
          <a:prstGeom prst="rect">
            <a:avLst/>
          </a:prstGeom>
          <a:noFill/>
        </p:spPr>
        <p:txBody>
          <a:bodyPr wrap="square" rtlCol="0">
            <a:spAutoFit/>
          </a:bodyPr>
          <a:lstStyle/>
          <a:p>
            <a:pPr marL="342900" indent="-342900">
              <a:buAutoNum type="arabicPeriod"/>
            </a:pPr>
            <a:r>
              <a:rPr kumimoji="1" lang="zh-CN" altLang="en-US" dirty="0"/>
              <a:t>使用现有的框架去打</a:t>
            </a:r>
            <a:r>
              <a:rPr kumimoji="1" lang="en-US" altLang="zh-CN" dirty="0"/>
              <a:t>pseudo</a:t>
            </a:r>
            <a:r>
              <a:rPr kumimoji="1" lang="zh-CN" altLang="en-US" dirty="0"/>
              <a:t> </a:t>
            </a:r>
            <a:r>
              <a:rPr kumimoji="1" lang="en-US" altLang="zh-CN" dirty="0"/>
              <a:t>label</a:t>
            </a:r>
            <a:r>
              <a:rPr kumimoji="1" lang="zh-CN" altLang="en-US" dirty="0"/>
              <a:t>，会得到</a:t>
            </a:r>
            <a:r>
              <a:rPr kumimoji="1" lang="en-US" altLang="zh-CN" dirty="0"/>
              <a:t>imbalance</a:t>
            </a:r>
            <a:r>
              <a:rPr kumimoji="1" lang="zh-CN" altLang="en-US" dirty="0"/>
              <a:t>的结果，即便是在平衡数据上训练。</a:t>
            </a: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Imbalance</a:t>
            </a:r>
            <a:r>
              <a:rPr kumimoji="1" lang="zh-CN" altLang="en-US" dirty="0"/>
              <a:t> </a:t>
            </a:r>
            <a:r>
              <a:rPr kumimoji="1" lang="en-US" altLang="zh-CN" dirty="0"/>
              <a:t>pseudo</a:t>
            </a:r>
            <a:r>
              <a:rPr kumimoji="1" lang="zh-CN" altLang="en-US" dirty="0"/>
              <a:t> </a:t>
            </a:r>
            <a:r>
              <a:rPr kumimoji="1" lang="en-US" altLang="zh-CN" dirty="0"/>
              <a:t>label</a:t>
            </a:r>
            <a:r>
              <a:rPr kumimoji="1" lang="zh-CN" altLang="en-US" dirty="0"/>
              <a:t>带来问题，损害了模型的训练。</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以上的表现在半监督、</a:t>
            </a:r>
            <a:r>
              <a:rPr kumimoji="1" lang="en-US" altLang="zh-CN" dirty="0"/>
              <a:t>zero-shot</a:t>
            </a:r>
            <a:r>
              <a:rPr kumimoji="1" lang="zh-CN" altLang="en-US" dirty="0"/>
              <a:t> </a:t>
            </a:r>
            <a:r>
              <a:rPr kumimoji="1" lang="en-US" altLang="zh-CN" dirty="0"/>
              <a:t>learning</a:t>
            </a:r>
            <a:r>
              <a:rPr kumimoji="1" lang="zh-CN" altLang="en-US" dirty="0"/>
              <a:t>都有明显的表现，降低了模型效果。</a:t>
            </a:r>
          </a:p>
        </p:txBody>
      </p:sp>
      <mc:AlternateContent xmlns:mc="http://schemas.openxmlformats.org/markup-compatibility/2006">
        <mc:Choice xmlns:p14="http://schemas.microsoft.com/office/powerpoint/2010/main" Requires="p14">
          <p:contentPart p14:bwMode="auto" r:id="rId5">
            <p14:nvContentPartPr>
              <p14:cNvPr id="7" name="墨迹 6">
                <a:extLst>
                  <a:ext uri="{FF2B5EF4-FFF2-40B4-BE49-F238E27FC236}">
                    <a16:creationId xmlns:a16="http://schemas.microsoft.com/office/drawing/2014/main" id="{1C6DAB52-42D0-DD52-1574-2D66E6A2E298}"/>
                  </a:ext>
                </a:extLst>
              </p14:cNvPr>
              <p14:cNvContentPartPr/>
              <p14:nvPr/>
            </p14:nvContentPartPr>
            <p14:xfrm>
              <a:off x="3625920" y="4224240"/>
              <a:ext cx="884520" cy="709560"/>
            </p14:xfrm>
          </p:contentPart>
        </mc:Choice>
        <mc:Fallback>
          <p:pic>
            <p:nvPicPr>
              <p:cNvPr id="7" name="墨迹 6">
                <a:extLst>
                  <a:ext uri="{FF2B5EF4-FFF2-40B4-BE49-F238E27FC236}">
                    <a16:creationId xmlns:a16="http://schemas.microsoft.com/office/drawing/2014/main" id="{1C6DAB52-42D0-DD52-1574-2D66E6A2E298}"/>
                  </a:ext>
                </a:extLst>
              </p:cNvPr>
              <p:cNvPicPr/>
              <p:nvPr/>
            </p:nvPicPr>
            <p:blipFill>
              <a:blip r:embed="rId6"/>
              <a:stretch>
                <a:fillRect/>
              </a:stretch>
            </p:blipFill>
            <p:spPr>
              <a:xfrm>
                <a:off x="3610080" y="4160880"/>
                <a:ext cx="915840" cy="836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墨迹 7">
                <a:extLst>
                  <a:ext uri="{FF2B5EF4-FFF2-40B4-BE49-F238E27FC236}">
                    <a16:creationId xmlns:a16="http://schemas.microsoft.com/office/drawing/2014/main" id="{EC7F146E-6792-13D4-6CFB-DEECAF002022}"/>
                  </a:ext>
                </a:extLst>
              </p14:cNvPr>
              <p14:cNvContentPartPr/>
              <p14:nvPr/>
            </p14:nvContentPartPr>
            <p14:xfrm>
              <a:off x="5523120" y="5394960"/>
              <a:ext cx="1864800" cy="156960"/>
            </p14:xfrm>
          </p:contentPart>
        </mc:Choice>
        <mc:Fallback>
          <p:pic>
            <p:nvPicPr>
              <p:cNvPr id="8" name="墨迹 7">
                <a:extLst>
                  <a:ext uri="{FF2B5EF4-FFF2-40B4-BE49-F238E27FC236}">
                    <a16:creationId xmlns:a16="http://schemas.microsoft.com/office/drawing/2014/main" id="{EC7F146E-6792-13D4-6CFB-DEECAF002022}"/>
                  </a:ext>
                </a:extLst>
              </p:cNvPr>
              <p:cNvPicPr/>
              <p:nvPr/>
            </p:nvPicPr>
            <p:blipFill>
              <a:blip r:embed="rId8"/>
              <a:stretch>
                <a:fillRect/>
              </a:stretch>
            </p:blipFill>
            <p:spPr>
              <a:xfrm>
                <a:off x="5507280" y="5331600"/>
                <a:ext cx="18961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墨迹 8">
                <a:extLst>
                  <a:ext uri="{FF2B5EF4-FFF2-40B4-BE49-F238E27FC236}">
                    <a16:creationId xmlns:a16="http://schemas.microsoft.com/office/drawing/2014/main" id="{847E7610-62CB-9AE1-2C06-E479F66872E6}"/>
                  </a:ext>
                </a:extLst>
              </p14:cNvPr>
              <p14:cNvContentPartPr/>
              <p14:nvPr/>
            </p14:nvContentPartPr>
            <p14:xfrm>
              <a:off x="3823560" y="3197160"/>
              <a:ext cx="1695600" cy="970200"/>
            </p14:xfrm>
          </p:contentPart>
        </mc:Choice>
        <mc:Fallback>
          <p:pic>
            <p:nvPicPr>
              <p:cNvPr id="9" name="墨迹 8">
                <a:extLst>
                  <a:ext uri="{FF2B5EF4-FFF2-40B4-BE49-F238E27FC236}">
                    <a16:creationId xmlns:a16="http://schemas.microsoft.com/office/drawing/2014/main" id="{847E7610-62CB-9AE1-2C06-E479F66872E6}"/>
                  </a:ext>
                </a:extLst>
              </p:cNvPr>
              <p:cNvPicPr/>
              <p:nvPr/>
            </p:nvPicPr>
            <p:blipFill>
              <a:blip r:embed="rId10"/>
              <a:stretch>
                <a:fillRect/>
              </a:stretch>
            </p:blipFill>
            <p:spPr>
              <a:xfrm>
                <a:off x="3807720" y="3133800"/>
                <a:ext cx="1726920" cy="1096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墨迹 9">
                <a:extLst>
                  <a:ext uri="{FF2B5EF4-FFF2-40B4-BE49-F238E27FC236}">
                    <a16:creationId xmlns:a16="http://schemas.microsoft.com/office/drawing/2014/main" id="{0D35E2F6-315F-8589-77FA-7E5EF76AEF52}"/>
                  </a:ext>
                </a:extLst>
              </p14:cNvPr>
              <p14:cNvContentPartPr/>
              <p14:nvPr/>
            </p14:nvContentPartPr>
            <p14:xfrm>
              <a:off x="5388480" y="4322520"/>
              <a:ext cx="360" cy="360"/>
            </p14:xfrm>
          </p:contentPart>
        </mc:Choice>
        <mc:Fallback>
          <p:pic>
            <p:nvPicPr>
              <p:cNvPr id="10" name="墨迹 9">
                <a:extLst>
                  <a:ext uri="{FF2B5EF4-FFF2-40B4-BE49-F238E27FC236}">
                    <a16:creationId xmlns:a16="http://schemas.microsoft.com/office/drawing/2014/main" id="{0D35E2F6-315F-8589-77FA-7E5EF76AEF52}"/>
                  </a:ext>
                </a:extLst>
              </p:cNvPr>
              <p:cNvPicPr/>
              <p:nvPr/>
            </p:nvPicPr>
            <p:blipFill>
              <a:blip r:embed="rId12"/>
              <a:stretch>
                <a:fillRect/>
              </a:stretch>
            </p:blipFill>
            <p:spPr>
              <a:xfrm>
                <a:off x="5372640" y="4259160"/>
                <a:ext cx="31680" cy="127080"/>
              </a:xfrm>
              <a:prstGeom prst="rect">
                <a:avLst/>
              </a:prstGeom>
            </p:spPr>
          </p:pic>
        </mc:Fallback>
      </mc:AlternateContent>
    </p:spTree>
    <p:extLst>
      <p:ext uri="{BB962C8B-B14F-4D97-AF65-F5344CB8AC3E}">
        <p14:creationId xmlns:p14="http://schemas.microsoft.com/office/powerpoint/2010/main" val="2505223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AAC09-9230-6264-69DA-E45C43A9E898}"/>
              </a:ext>
            </a:extLst>
          </p:cNvPr>
          <p:cNvSpPr>
            <a:spLocks noGrp="1"/>
          </p:cNvSpPr>
          <p:nvPr>
            <p:ph type="title"/>
          </p:nvPr>
        </p:nvSpPr>
        <p:spPr>
          <a:xfrm>
            <a:off x="376645" y="423816"/>
            <a:ext cx="2889069" cy="514441"/>
          </a:xfrm>
        </p:spPr>
        <p:txBody>
          <a:bodyPr>
            <a:normAutofit/>
          </a:bodyPr>
          <a:lstStyle/>
          <a:p>
            <a:r>
              <a:rPr kumimoji="1" lang="zh-CN" altLang="en-US" sz="2400" dirty="0"/>
              <a:t>几个观察到的现象</a:t>
            </a:r>
          </a:p>
        </p:txBody>
      </p:sp>
      <p:pic>
        <p:nvPicPr>
          <p:cNvPr id="4" name="图片 3">
            <a:extLst>
              <a:ext uri="{FF2B5EF4-FFF2-40B4-BE49-F238E27FC236}">
                <a16:creationId xmlns:a16="http://schemas.microsoft.com/office/drawing/2014/main" id="{8565CD8F-FFBF-76F3-7BC8-F3918A9D18D7}"/>
              </a:ext>
            </a:extLst>
          </p:cNvPr>
          <p:cNvPicPr>
            <a:picLocks noChangeAspect="1"/>
          </p:cNvPicPr>
          <p:nvPr/>
        </p:nvPicPr>
        <p:blipFill>
          <a:blip r:embed="rId3"/>
          <a:stretch>
            <a:fillRect/>
          </a:stretch>
        </p:blipFill>
        <p:spPr>
          <a:xfrm>
            <a:off x="190866" y="1468849"/>
            <a:ext cx="6149695" cy="2040706"/>
          </a:xfrm>
          <a:prstGeom prst="rect">
            <a:avLst/>
          </a:prstGeom>
        </p:spPr>
      </p:pic>
      <p:sp>
        <p:nvSpPr>
          <p:cNvPr id="5" name="文本框 4">
            <a:extLst>
              <a:ext uri="{FF2B5EF4-FFF2-40B4-BE49-F238E27FC236}">
                <a16:creationId xmlns:a16="http://schemas.microsoft.com/office/drawing/2014/main" id="{6FB5170A-9E6D-264D-F378-FDFC20AE556A}"/>
              </a:ext>
            </a:extLst>
          </p:cNvPr>
          <p:cNvSpPr txBox="1"/>
          <p:nvPr/>
        </p:nvSpPr>
        <p:spPr>
          <a:xfrm>
            <a:off x="526205" y="3670815"/>
            <a:ext cx="5479016" cy="369332"/>
          </a:xfrm>
          <a:prstGeom prst="rect">
            <a:avLst/>
          </a:prstGeom>
          <a:noFill/>
        </p:spPr>
        <p:txBody>
          <a:bodyPr wrap="square" rtlCol="0">
            <a:spAutoFit/>
          </a:bodyPr>
          <a:lstStyle/>
          <a:p>
            <a:pPr marL="342900" indent="-342900">
              <a:buAutoNum type="arabicPeriod"/>
            </a:pPr>
            <a:r>
              <a:rPr kumimoji="1" lang="zh-CN" altLang="en-US" dirty="0"/>
              <a:t>随着训练深入，</a:t>
            </a:r>
            <a:r>
              <a:rPr kumimoji="1" lang="en-US" altLang="zh-CN" dirty="0"/>
              <a:t>pseudo label</a:t>
            </a:r>
            <a:r>
              <a:rPr kumimoji="1" lang="zh-CN" altLang="en-US" dirty="0"/>
              <a:t>的不平衡问题会加剧</a:t>
            </a:r>
          </a:p>
        </p:txBody>
      </p:sp>
      <p:pic>
        <p:nvPicPr>
          <p:cNvPr id="6" name="图片 5">
            <a:extLst>
              <a:ext uri="{FF2B5EF4-FFF2-40B4-BE49-F238E27FC236}">
                <a16:creationId xmlns:a16="http://schemas.microsoft.com/office/drawing/2014/main" id="{F1AEC07F-89B3-9DA0-45A1-769DB2CF93F1}"/>
              </a:ext>
            </a:extLst>
          </p:cNvPr>
          <p:cNvPicPr>
            <a:picLocks noChangeAspect="1"/>
          </p:cNvPicPr>
          <p:nvPr/>
        </p:nvPicPr>
        <p:blipFill>
          <a:blip r:embed="rId4"/>
          <a:stretch>
            <a:fillRect/>
          </a:stretch>
        </p:blipFill>
        <p:spPr>
          <a:xfrm>
            <a:off x="7028909" y="2489202"/>
            <a:ext cx="3890219" cy="2138089"/>
          </a:xfrm>
          <a:prstGeom prst="rect">
            <a:avLst/>
          </a:prstGeom>
        </p:spPr>
      </p:pic>
      <p:sp>
        <p:nvSpPr>
          <p:cNvPr id="7" name="文本框 6">
            <a:extLst>
              <a:ext uri="{FF2B5EF4-FFF2-40B4-BE49-F238E27FC236}">
                <a16:creationId xmlns:a16="http://schemas.microsoft.com/office/drawing/2014/main" id="{A436AAB4-BB92-FFEC-D3AD-0B95BED104F3}"/>
              </a:ext>
            </a:extLst>
          </p:cNvPr>
          <p:cNvSpPr txBox="1"/>
          <p:nvPr/>
        </p:nvSpPr>
        <p:spPr>
          <a:xfrm>
            <a:off x="6234511" y="4694072"/>
            <a:ext cx="5479016" cy="1477328"/>
          </a:xfrm>
          <a:prstGeom prst="rect">
            <a:avLst/>
          </a:prstGeom>
          <a:noFill/>
        </p:spPr>
        <p:txBody>
          <a:bodyPr wrap="square" rtlCol="0">
            <a:spAutoFit/>
          </a:bodyPr>
          <a:lstStyle/>
          <a:p>
            <a:pPr marL="342900" indent="-342900">
              <a:buAutoNum type="arabicPeriod"/>
            </a:pPr>
            <a:r>
              <a:rPr kumimoji="1" lang="zh-CN" altLang="en-US" dirty="0"/>
              <a:t>在有限数据训练得到的模型上对</a:t>
            </a:r>
            <a:r>
              <a:rPr kumimoji="1" lang="en-US" altLang="zh-CN" dirty="0"/>
              <a:t>unlabeled</a:t>
            </a:r>
            <a:r>
              <a:rPr kumimoji="1" lang="zh-CN" altLang="en-US" dirty="0"/>
              <a:t> </a:t>
            </a:r>
            <a:r>
              <a:rPr kumimoji="1" lang="en-US" altLang="zh-CN" dirty="0"/>
              <a:t>data</a:t>
            </a:r>
            <a:r>
              <a:rPr kumimoji="1" lang="zh-CN" altLang="en-US" dirty="0"/>
              <a:t>进行</a:t>
            </a:r>
            <a:r>
              <a:rPr kumimoji="1" lang="en-US" altLang="zh-CN" dirty="0"/>
              <a:t>labeling</a:t>
            </a:r>
            <a:r>
              <a:rPr kumimoji="1" lang="zh-CN" altLang="en-US" dirty="0"/>
              <a:t>后，得到的</a:t>
            </a:r>
            <a:r>
              <a:rPr kumimoji="1" lang="en-US" altLang="zh-CN" dirty="0"/>
              <a:t>label</a:t>
            </a:r>
            <a:r>
              <a:rPr kumimoji="1" lang="zh-CN" altLang="en-US" dirty="0"/>
              <a:t>结果和其真实标签计算</a:t>
            </a:r>
            <a:r>
              <a:rPr kumimoji="1" lang="en-US" altLang="zh-CN" dirty="0"/>
              <a:t>recall</a:t>
            </a:r>
            <a:r>
              <a:rPr kumimoji="1" lang="zh-CN" altLang="en-US" dirty="0"/>
              <a:t>和</a:t>
            </a:r>
            <a:r>
              <a:rPr kumimoji="1" lang="en-US" altLang="zh-CN" dirty="0"/>
              <a:t>precision</a:t>
            </a:r>
            <a:r>
              <a:rPr kumimoji="1" lang="zh-CN" altLang="en-US" dirty="0"/>
              <a:t>，可以发现</a:t>
            </a:r>
            <a:r>
              <a:rPr kumimoji="1" lang="en-US" altLang="zh-CN" dirty="0"/>
              <a:t>recall</a:t>
            </a:r>
            <a:r>
              <a:rPr kumimoji="1" lang="zh-CN" altLang="en-US" dirty="0"/>
              <a:t>和</a:t>
            </a:r>
            <a:r>
              <a:rPr kumimoji="1" lang="en-US" altLang="zh-CN" dirty="0"/>
              <a:t>precision</a:t>
            </a:r>
            <a:r>
              <a:rPr kumimoji="1" lang="zh-CN" altLang="en-US" dirty="0"/>
              <a:t>成负相关，这说明出现大量正确预测为真实标签</a:t>
            </a:r>
            <a:r>
              <a:rPr kumimoji="1" lang="en-US" altLang="zh-CN" i="1" dirty="0"/>
              <a:t>A</a:t>
            </a:r>
            <a:r>
              <a:rPr kumimoji="1" lang="zh-CN" altLang="en-US" dirty="0"/>
              <a:t>的样本的情况时，更多的这类</a:t>
            </a:r>
            <a:r>
              <a:rPr kumimoji="1" lang="en-US" altLang="zh-CN" i="1" dirty="0"/>
              <a:t>A</a:t>
            </a:r>
            <a:r>
              <a:rPr kumimoji="1" lang="zh-CN" altLang="en-US" dirty="0"/>
              <a:t>被</a:t>
            </a:r>
            <a:r>
              <a:rPr kumimoji="1" lang="zh-CN" altLang="en-US" dirty="0">
                <a:solidFill>
                  <a:srgbClr val="FF0000"/>
                </a:solidFill>
              </a:rPr>
              <a:t>预测错了</a:t>
            </a:r>
            <a:r>
              <a:rPr kumimoji="1" lang="zh-CN" altLang="en-US" dirty="0"/>
              <a:t>成为别的类。</a:t>
            </a:r>
          </a:p>
        </p:txBody>
      </p:sp>
      <p:sp>
        <p:nvSpPr>
          <p:cNvPr id="9" name="文本框 8">
            <a:extLst>
              <a:ext uri="{FF2B5EF4-FFF2-40B4-BE49-F238E27FC236}">
                <a16:creationId xmlns:a16="http://schemas.microsoft.com/office/drawing/2014/main" id="{19EDE873-43AB-5CFA-3DD3-3596AA3BDAF0}"/>
              </a:ext>
            </a:extLst>
          </p:cNvPr>
          <p:cNvSpPr txBox="1"/>
          <p:nvPr/>
        </p:nvSpPr>
        <p:spPr>
          <a:xfrm>
            <a:off x="457363" y="4894945"/>
            <a:ext cx="6096000" cy="1200329"/>
          </a:xfrm>
          <a:prstGeom prst="rect">
            <a:avLst/>
          </a:prstGeom>
          <a:noFill/>
        </p:spPr>
        <p:txBody>
          <a:bodyPr wrap="square">
            <a:spAutoFit/>
          </a:bodyPr>
          <a:lstStyle/>
          <a:p>
            <a:r>
              <a:rPr lang="en" altLang="zh-CN" b="0" i="0" dirty="0">
                <a:solidFill>
                  <a:srgbClr val="FF0000"/>
                </a:solidFill>
                <a:effectLst/>
                <a:latin typeface="arial" panose="020B0604020202020204" pitchFamily="34" charset="0"/>
              </a:rPr>
              <a:t>precision</a:t>
            </a:r>
            <a:r>
              <a:rPr lang="zh-CN" altLang="en" b="0" i="0" dirty="0">
                <a:solidFill>
                  <a:srgbClr val="FF0000"/>
                </a:solidFill>
                <a:effectLst/>
                <a:latin typeface="arial" panose="020B0604020202020204" pitchFamily="34" charset="0"/>
              </a:rPr>
              <a:t>，</a:t>
            </a:r>
            <a:r>
              <a:rPr lang="zh-CN" altLang="en-US" b="0" i="0" dirty="0">
                <a:effectLst/>
                <a:latin typeface="arial" panose="020B0604020202020204" pitchFamily="34" charset="0"/>
              </a:rPr>
              <a:t>准确率，表示预测结果中，预测为正样本的样本中，正确预测为正样本的概率； </a:t>
            </a:r>
            <a:endParaRPr lang="en-US" altLang="zh-CN" b="0" i="0" dirty="0">
              <a:effectLst/>
              <a:latin typeface="arial" panose="020B0604020202020204" pitchFamily="34" charset="0"/>
            </a:endParaRPr>
          </a:p>
          <a:p>
            <a:r>
              <a:rPr lang="en" altLang="zh-CN" b="0" i="0" dirty="0">
                <a:solidFill>
                  <a:srgbClr val="FF0000"/>
                </a:solidFill>
                <a:effectLst/>
                <a:latin typeface="arial" panose="020B0604020202020204" pitchFamily="34" charset="0"/>
              </a:rPr>
              <a:t>recall</a:t>
            </a:r>
            <a:r>
              <a:rPr lang="zh-CN" altLang="en" b="0" i="0" dirty="0">
                <a:solidFill>
                  <a:srgbClr val="FF0000"/>
                </a:solidFill>
                <a:effectLst/>
                <a:latin typeface="arial" panose="020B0604020202020204" pitchFamily="34" charset="0"/>
              </a:rPr>
              <a:t>，</a:t>
            </a:r>
            <a:r>
              <a:rPr lang="zh-CN" altLang="en-US" b="0" i="0" dirty="0">
                <a:effectLst/>
                <a:latin typeface="arial" panose="020B0604020202020204" pitchFamily="34" charset="0"/>
              </a:rPr>
              <a:t>召回率，表示在原始样本的正样本中，最后被正确预测为正样本的概率</a:t>
            </a:r>
            <a:endParaRPr kumimoji="1" lang="zh-CN" altLang="en-US" dirty="0"/>
          </a:p>
        </p:txBody>
      </p:sp>
      <p:pic>
        <p:nvPicPr>
          <p:cNvPr id="10" name="图片 9">
            <a:extLst>
              <a:ext uri="{FF2B5EF4-FFF2-40B4-BE49-F238E27FC236}">
                <a16:creationId xmlns:a16="http://schemas.microsoft.com/office/drawing/2014/main" id="{BD4EDD93-BC0F-B06C-6FC4-E7F0E4D0382F}"/>
              </a:ext>
            </a:extLst>
          </p:cNvPr>
          <p:cNvPicPr>
            <a:picLocks noChangeAspect="1"/>
          </p:cNvPicPr>
          <p:nvPr/>
        </p:nvPicPr>
        <p:blipFill>
          <a:blip r:embed="rId5"/>
          <a:stretch>
            <a:fillRect/>
          </a:stretch>
        </p:blipFill>
        <p:spPr>
          <a:xfrm>
            <a:off x="6526909" y="0"/>
            <a:ext cx="4894217" cy="2363972"/>
          </a:xfrm>
          <a:prstGeom prst="rect">
            <a:avLst/>
          </a:prstGeom>
        </p:spPr>
      </p:pic>
      <mc:AlternateContent xmlns:mc="http://schemas.openxmlformats.org/markup-compatibility/2006">
        <mc:Choice xmlns:p14="http://schemas.microsoft.com/office/powerpoint/2010/main" Requires="p14">
          <p:contentPart p14:bwMode="auto" r:id="rId6">
            <p14:nvContentPartPr>
              <p14:cNvPr id="11" name="墨迹 10">
                <a:extLst>
                  <a:ext uri="{FF2B5EF4-FFF2-40B4-BE49-F238E27FC236}">
                    <a16:creationId xmlns:a16="http://schemas.microsoft.com/office/drawing/2014/main" id="{2FAD950D-6D5D-D6CB-3F56-A59FF15E3586}"/>
                  </a:ext>
                </a:extLst>
              </p14:cNvPr>
              <p14:cNvContentPartPr/>
              <p14:nvPr/>
            </p14:nvContentPartPr>
            <p14:xfrm>
              <a:off x="1093320" y="3033360"/>
              <a:ext cx="286200" cy="268200"/>
            </p14:xfrm>
          </p:contentPart>
        </mc:Choice>
        <mc:Fallback>
          <p:pic>
            <p:nvPicPr>
              <p:cNvPr id="11" name="墨迹 10">
                <a:extLst>
                  <a:ext uri="{FF2B5EF4-FFF2-40B4-BE49-F238E27FC236}">
                    <a16:creationId xmlns:a16="http://schemas.microsoft.com/office/drawing/2014/main" id="{2FAD950D-6D5D-D6CB-3F56-A59FF15E3586}"/>
                  </a:ext>
                </a:extLst>
              </p:cNvPr>
              <p:cNvPicPr/>
              <p:nvPr/>
            </p:nvPicPr>
            <p:blipFill>
              <a:blip r:embed="rId7"/>
              <a:stretch>
                <a:fillRect/>
              </a:stretch>
            </p:blipFill>
            <p:spPr>
              <a:xfrm>
                <a:off x="1077480" y="2970000"/>
                <a:ext cx="3175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墨迹 11">
                <a:extLst>
                  <a:ext uri="{FF2B5EF4-FFF2-40B4-BE49-F238E27FC236}">
                    <a16:creationId xmlns:a16="http://schemas.microsoft.com/office/drawing/2014/main" id="{71F23056-9BE0-C577-5DF0-336476AA17B4}"/>
                  </a:ext>
                </a:extLst>
              </p14:cNvPr>
              <p14:cNvContentPartPr/>
              <p14:nvPr/>
            </p14:nvContentPartPr>
            <p14:xfrm>
              <a:off x="1242000" y="2012760"/>
              <a:ext cx="360" cy="360"/>
            </p14:xfrm>
          </p:contentPart>
        </mc:Choice>
        <mc:Fallback>
          <p:pic>
            <p:nvPicPr>
              <p:cNvPr id="12" name="墨迹 11">
                <a:extLst>
                  <a:ext uri="{FF2B5EF4-FFF2-40B4-BE49-F238E27FC236}">
                    <a16:creationId xmlns:a16="http://schemas.microsoft.com/office/drawing/2014/main" id="{71F23056-9BE0-C577-5DF0-336476AA17B4}"/>
                  </a:ext>
                </a:extLst>
              </p:cNvPr>
              <p:cNvPicPr/>
              <p:nvPr/>
            </p:nvPicPr>
            <p:blipFill>
              <a:blip r:embed="rId9"/>
              <a:stretch>
                <a:fillRect/>
              </a:stretch>
            </p:blipFill>
            <p:spPr>
              <a:xfrm>
                <a:off x="1226160" y="19494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墨迹 12">
                <a:extLst>
                  <a:ext uri="{FF2B5EF4-FFF2-40B4-BE49-F238E27FC236}">
                    <a16:creationId xmlns:a16="http://schemas.microsoft.com/office/drawing/2014/main" id="{E5E5B5BD-6259-2F1E-215F-DAA3EDC191DD}"/>
                  </a:ext>
                </a:extLst>
              </p14:cNvPr>
              <p14:cNvContentPartPr/>
              <p14:nvPr/>
            </p14:nvContentPartPr>
            <p14:xfrm>
              <a:off x="1238760" y="1869840"/>
              <a:ext cx="360" cy="360"/>
            </p14:xfrm>
          </p:contentPart>
        </mc:Choice>
        <mc:Fallback>
          <p:pic>
            <p:nvPicPr>
              <p:cNvPr id="13" name="墨迹 12">
                <a:extLst>
                  <a:ext uri="{FF2B5EF4-FFF2-40B4-BE49-F238E27FC236}">
                    <a16:creationId xmlns:a16="http://schemas.microsoft.com/office/drawing/2014/main" id="{E5E5B5BD-6259-2F1E-215F-DAA3EDC191DD}"/>
                  </a:ext>
                </a:extLst>
              </p:cNvPr>
              <p:cNvPicPr/>
              <p:nvPr/>
            </p:nvPicPr>
            <p:blipFill>
              <a:blip r:embed="rId9"/>
              <a:stretch>
                <a:fillRect/>
              </a:stretch>
            </p:blipFill>
            <p:spPr>
              <a:xfrm>
                <a:off x="1222920" y="18064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墨迹 13">
                <a:extLst>
                  <a:ext uri="{FF2B5EF4-FFF2-40B4-BE49-F238E27FC236}">
                    <a16:creationId xmlns:a16="http://schemas.microsoft.com/office/drawing/2014/main" id="{3F6E26A8-ED8B-5198-2D00-C669A232276B}"/>
                  </a:ext>
                </a:extLst>
              </p14:cNvPr>
              <p14:cNvContentPartPr/>
              <p14:nvPr/>
            </p14:nvContentPartPr>
            <p14:xfrm>
              <a:off x="2821320" y="2471400"/>
              <a:ext cx="360" cy="360"/>
            </p14:xfrm>
          </p:contentPart>
        </mc:Choice>
        <mc:Fallback>
          <p:pic>
            <p:nvPicPr>
              <p:cNvPr id="14" name="墨迹 13">
                <a:extLst>
                  <a:ext uri="{FF2B5EF4-FFF2-40B4-BE49-F238E27FC236}">
                    <a16:creationId xmlns:a16="http://schemas.microsoft.com/office/drawing/2014/main" id="{3F6E26A8-ED8B-5198-2D00-C669A232276B}"/>
                  </a:ext>
                </a:extLst>
              </p:cNvPr>
              <p:cNvPicPr/>
              <p:nvPr/>
            </p:nvPicPr>
            <p:blipFill>
              <a:blip r:embed="rId9"/>
              <a:stretch>
                <a:fillRect/>
              </a:stretch>
            </p:blipFill>
            <p:spPr>
              <a:xfrm>
                <a:off x="2805480" y="24080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墨迹 14">
                <a:extLst>
                  <a:ext uri="{FF2B5EF4-FFF2-40B4-BE49-F238E27FC236}">
                    <a16:creationId xmlns:a16="http://schemas.microsoft.com/office/drawing/2014/main" id="{7B4B84D0-1AC6-328F-CA22-0420E68E5846}"/>
                  </a:ext>
                </a:extLst>
              </p14:cNvPr>
              <p14:cNvContentPartPr/>
              <p14:nvPr/>
            </p14:nvContentPartPr>
            <p14:xfrm>
              <a:off x="1161000" y="4150440"/>
              <a:ext cx="4609440" cy="78120"/>
            </p14:xfrm>
          </p:contentPart>
        </mc:Choice>
        <mc:Fallback>
          <p:pic>
            <p:nvPicPr>
              <p:cNvPr id="15" name="墨迹 14">
                <a:extLst>
                  <a:ext uri="{FF2B5EF4-FFF2-40B4-BE49-F238E27FC236}">
                    <a16:creationId xmlns:a16="http://schemas.microsoft.com/office/drawing/2014/main" id="{7B4B84D0-1AC6-328F-CA22-0420E68E5846}"/>
                  </a:ext>
                </a:extLst>
              </p:cNvPr>
              <p:cNvPicPr/>
              <p:nvPr/>
            </p:nvPicPr>
            <p:blipFill>
              <a:blip r:embed="rId13"/>
              <a:stretch>
                <a:fillRect/>
              </a:stretch>
            </p:blipFill>
            <p:spPr>
              <a:xfrm>
                <a:off x="1145160" y="4087080"/>
                <a:ext cx="46407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墨迹 15">
                <a:extLst>
                  <a:ext uri="{FF2B5EF4-FFF2-40B4-BE49-F238E27FC236}">
                    <a16:creationId xmlns:a16="http://schemas.microsoft.com/office/drawing/2014/main" id="{4F197E19-E4D7-F884-1237-884B83A87F09}"/>
                  </a:ext>
                </a:extLst>
              </p14:cNvPr>
              <p14:cNvContentPartPr/>
              <p14:nvPr/>
            </p14:nvContentPartPr>
            <p14:xfrm>
              <a:off x="6429600" y="192960"/>
              <a:ext cx="4824720" cy="2271240"/>
            </p14:xfrm>
          </p:contentPart>
        </mc:Choice>
        <mc:Fallback>
          <p:pic>
            <p:nvPicPr>
              <p:cNvPr id="16" name="墨迹 15">
                <a:extLst>
                  <a:ext uri="{FF2B5EF4-FFF2-40B4-BE49-F238E27FC236}">
                    <a16:creationId xmlns:a16="http://schemas.microsoft.com/office/drawing/2014/main" id="{4F197E19-E4D7-F884-1237-884B83A87F09}"/>
                  </a:ext>
                </a:extLst>
              </p:cNvPr>
              <p:cNvPicPr/>
              <p:nvPr/>
            </p:nvPicPr>
            <p:blipFill>
              <a:blip r:embed="rId15"/>
              <a:stretch>
                <a:fillRect/>
              </a:stretch>
            </p:blipFill>
            <p:spPr>
              <a:xfrm>
                <a:off x="6413760" y="129600"/>
                <a:ext cx="4856040" cy="2397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墨迹 16">
                <a:extLst>
                  <a:ext uri="{FF2B5EF4-FFF2-40B4-BE49-F238E27FC236}">
                    <a16:creationId xmlns:a16="http://schemas.microsoft.com/office/drawing/2014/main" id="{5A150ABE-B03D-E759-C634-A16D6F5DEBA9}"/>
                  </a:ext>
                </a:extLst>
              </p14:cNvPr>
              <p14:cNvContentPartPr/>
              <p14:nvPr/>
            </p14:nvContentPartPr>
            <p14:xfrm>
              <a:off x="6584760" y="2458800"/>
              <a:ext cx="5447520" cy="2530440"/>
            </p14:xfrm>
          </p:contentPart>
        </mc:Choice>
        <mc:Fallback>
          <p:pic>
            <p:nvPicPr>
              <p:cNvPr id="17" name="墨迹 16">
                <a:extLst>
                  <a:ext uri="{FF2B5EF4-FFF2-40B4-BE49-F238E27FC236}">
                    <a16:creationId xmlns:a16="http://schemas.microsoft.com/office/drawing/2014/main" id="{5A150ABE-B03D-E759-C634-A16D6F5DEBA9}"/>
                  </a:ext>
                </a:extLst>
              </p:cNvPr>
              <p:cNvPicPr/>
              <p:nvPr/>
            </p:nvPicPr>
            <p:blipFill>
              <a:blip r:embed="rId17"/>
              <a:stretch>
                <a:fillRect/>
              </a:stretch>
            </p:blipFill>
            <p:spPr>
              <a:xfrm>
                <a:off x="6568920" y="2395440"/>
                <a:ext cx="5478840" cy="2657160"/>
              </a:xfrm>
              <a:prstGeom prst="rect">
                <a:avLst/>
              </a:prstGeom>
            </p:spPr>
          </p:pic>
        </mc:Fallback>
      </mc:AlternateContent>
    </p:spTree>
    <p:extLst>
      <p:ext uri="{BB962C8B-B14F-4D97-AF65-F5344CB8AC3E}">
        <p14:creationId xmlns:p14="http://schemas.microsoft.com/office/powerpoint/2010/main" val="409323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EEC95E-CB0A-C180-A42C-115D55F698CF}"/>
              </a:ext>
            </a:extLst>
          </p:cNvPr>
          <p:cNvPicPr>
            <a:picLocks noChangeAspect="1"/>
          </p:cNvPicPr>
          <p:nvPr/>
        </p:nvPicPr>
        <p:blipFill>
          <a:blip r:embed="rId2"/>
          <a:stretch>
            <a:fillRect/>
          </a:stretch>
        </p:blipFill>
        <p:spPr>
          <a:xfrm>
            <a:off x="1103809" y="1339137"/>
            <a:ext cx="9331433" cy="3825046"/>
          </a:xfrm>
          <a:prstGeom prst="rect">
            <a:avLst/>
          </a:prstGeom>
        </p:spPr>
      </p:pic>
      <p:sp>
        <p:nvSpPr>
          <p:cNvPr id="2" name="标题 1">
            <a:extLst>
              <a:ext uri="{FF2B5EF4-FFF2-40B4-BE49-F238E27FC236}">
                <a16:creationId xmlns:a16="http://schemas.microsoft.com/office/drawing/2014/main" id="{7E16B0C8-6FC5-FFC3-11CD-D1819C6E6AB5}"/>
              </a:ext>
            </a:extLst>
          </p:cNvPr>
          <p:cNvSpPr>
            <a:spLocks noGrp="1"/>
          </p:cNvSpPr>
          <p:nvPr>
            <p:ph type="title"/>
          </p:nvPr>
        </p:nvSpPr>
        <p:spPr>
          <a:xfrm>
            <a:off x="367937" y="251915"/>
            <a:ext cx="10900954" cy="679904"/>
          </a:xfrm>
        </p:spPr>
        <p:txBody>
          <a:bodyPr>
            <a:normAutofit fontScale="90000"/>
          </a:bodyPr>
          <a:lstStyle/>
          <a:p>
            <a:r>
              <a:rPr kumimoji="1" lang="zh-CN" altLang="en-US" sz="2400" dirty="0"/>
              <a:t>传统打出来的</a:t>
            </a:r>
            <a:r>
              <a:rPr kumimoji="1" lang="en-US" altLang="zh-CN" sz="2400" dirty="0"/>
              <a:t>pseudo</a:t>
            </a:r>
            <a:r>
              <a:rPr kumimoji="1" lang="zh-CN" altLang="en-US" sz="2400" dirty="0"/>
              <a:t> </a:t>
            </a:r>
            <a:r>
              <a:rPr kumimoji="1" lang="en-US" altLang="zh-CN" sz="2400" dirty="0"/>
              <a:t>label</a:t>
            </a:r>
            <a:r>
              <a:rPr kumimoji="1" lang="zh-CN" altLang="en-US" sz="2400" dirty="0"/>
              <a:t>，存在着类之间边界距离小的问题，</a:t>
            </a:r>
            <a:r>
              <a:rPr kumimoji="1" lang="en" altLang="zh-CN" sz="2400" dirty="0"/>
              <a:t>inter-class confounding.</a:t>
            </a:r>
            <a:endParaRPr kumimoji="1" lang="zh-CN" altLang="en-US" sz="2400" dirty="0"/>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3D96CC0C-CCD5-9CAC-5DFF-D624CEAAFA4D}"/>
                  </a:ext>
                </a:extLst>
              </p14:cNvPr>
              <p14:cNvContentPartPr/>
              <p14:nvPr/>
            </p14:nvContentPartPr>
            <p14:xfrm>
              <a:off x="8106480" y="946440"/>
              <a:ext cx="2707920" cy="7560"/>
            </p14:xfrm>
          </p:contentPart>
        </mc:Choice>
        <mc:Fallback>
          <p:pic>
            <p:nvPicPr>
              <p:cNvPr id="3" name="墨迹 2">
                <a:extLst>
                  <a:ext uri="{FF2B5EF4-FFF2-40B4-BE49-F238E27FC236}">
                    <a16:creationId xmlns:a16="http://schemas.microsoft.com/office/drawing/2014/main" id="{3D96CC0C-CCD5-9CAC-5DFF-D624CEAAFA4D}"/>
                  </a:ext>
                </a:extLst>
              </p:cNvPr>
              <p:cNvPicPr/>
              <p:nvPr/>
            </p:nvPicPr>
            <p:blipFill>
              <a:blip r:embed="rId4"/>
              <a:stretch>
                <a:fillRect/>
              </a:stretch>
            </p:blipFill>
            <p:spPr>
              <a:xfrm>
                <a:off x="8090640" y="883080"/>
                <a:ext cx="27392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8DF50024-DBC8-39C1-23C3-6D36D453C28C}"/>
                  </a:ext>
                </a:extLst>
              </p14:cNvPr>
              <p14:cNvContentPartPr/>
              <p14:nvPr/>
            </p14:nvContentPartPr>
            <p14:xfrm>
              <a:off x="2581560" y="5214960"/>
              <a:ext cx="1949400" cy="54720"/>
            </p14:xfrm>
          </p:contentPart>
        </mc:Choice>
        <mc:Fallback>
          <p:pic>
            <p:nvPicPr>
              <p:cNvPr id="6" name="墨迹 5">
                <a:extLst>
                  <a:ext uri="{FF2B5EF4-FFF2-40B4-BE49-F238E27FC236}">
                    <a16:creationId xmlns:a16="http://schemas.microsoft.com/office/drawing/2014/main" id="{8DF50024-DBC8-39C1-23C3-6D36D453C28C}"/>
                  </a:ext>
                </a:extLst>
              </p:cNvPr>
              <p:cNvPicPr/>
              <p:nvPr/>
            </p:nvPicPr>
            <p:blipFill>
              <a:blip r:embed="rId6"/>
              <a:stretch>
                <a:fillRect/>
              </a:stretch>
            </p:blipFill>
            <p:spPr>
              <a:xfrm>
                <a:off x="2565720" y="5151600"/>
                <a:ext cx="19807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a:extLst>
                  <a:ext uri="{FF2B5EF4-FFF2-40B4-BE49-F238E27FC236}">
                    <a16:creationId xmlns:a16="http://schemas.microsoft.com/office/drawing/2014/main" id="{24A932CA-34F9-3151-EBBD-95BAF8B82964}"/>
                  </a:ext>
                </a:extLst>
              </p14:cNvPr>
              <p14:cNvContentPartPr/>
              <p14:nvPr/>
            </p14:nvContentPartPr>
            <p14:xfrm>
              <a:off x="4362840" y="1891440"/>
              <a:ext cx="102600" cy="30600"/>
            </p14:xfrm>
          </p:contentPart>
        </mc:Choice>
        <mc:Fallback>
          <p:pic>
            <p:nvPicPr>
              <p:cNvPr id="7" name="墨迹 6">
                <a:extLst>
                  <a:ext uri="{FF2B5EF4-FFF2-40B4-BE49-F238E27FC236}">
                    <a16:creationId xmlns:a16="http://schemas.microsoft.com/office/drawing/2014/main" id="{24A932CA-34F9-3151-EBBD-95BAF8B82964}"/>
                  </a:ext>
                </a:extLst>
              </p:cNvPr>
              <p:cNvPicPr/>
              <p:nvPr/>
            </p:nvPicPr>
            <p:blipFill>
              <a:blip r:embed="rId8"/>
              <a:stretch>
                <a:fillRect/>
              </a:stretch>
            </p:blipFill>
            <p:spPr>
              <a:xfrm>
                <a:off x="4347000" y="1828080"/>
                <a:ext cx="133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墨迹 7">
                <a:extLst>
                  <a:ext uri="{FF2B5EF4-FFF2-40B4-BE49-F238E27FC236}">
                    <a16:creationId xmlns:a16="http://schemas.microsoft.com/office/drawing/2014/main" id="{6AA1EA85-72DC-FE6F-CE91-455D3E20D7F1}"/>
                  </a:ext>
                </a:extLst>
              </p14:cNvPr>
              <p14:cNvContentPartPr/>
              <p14:nvPr/>
            </p14:nvContentPartPr>
            <p14:xfrm>
              <a:off x="4494960" y="1832040"/>
              <a:ext cx="360" cy="360"/>
            </p14:xfrm>
          </p:contentPart>
        </mc:Choice>
        <mc:Fallback>
          <p:pic>
            <p:nvPicPr>
              <p:cNvPr id="8" name="墨迹 7">
                <a:extLst>
                  <a:ext uri="{FF2B5EF4-FFF2-40B4-BE49-F238E27FC236}">
                    <a16:creationId xmlns:a16="http://schemas.microsoft.com/office/drawing/2014/main" id="{6AA1EA85-72DC-FE6F-CE91-455D3E20D7F1}"/>
                  </a:ext>
                </a:extLst>
              </p:cNvPr>
              <p:cNvPicPr/>
              <p:nvPr/>
            </p:nvPicPr>
            <p:blipFill>
              <a:blip r:embed="rId10"/>
              <a:stretch>
                <a:fillRect/>
              </a:stretch>
            </p:blipFill>
            <p:spPr>
              <a:xfrm>
                <a:off x="4479120" y="17686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墨迹 8">
                <a:extLst>
                  <a:ext uri="{FF2B5EF4-FFF2-40B4-BE49-F238E27FC236}">
                    <a16:creationId xmlns:a16="http://schemas.microsoft.com/office/drawing/2014/main" id="{CBF0E3F2-20E2-A797-04AC-31913FF999BC}"/>
                  </a:ext>
                </a:extLst>
              </p14:cNvPr>
              <p14:cNvContentPartPr/>
              <p14:nvPr/>
            </p14:nvContentPartPr>
            <p14:xfrm>
              <a:off x="6398280" y="1908000"/>
              <a:ext cx="505800" cy="5760"/>
            </p14:xfrm>
          </p:contentPart>
        </mc:Choice>
        <mc:Fallback>
          <p:pic>
            <p:nvPicPr>
              <p:cNvPr id="9" name="墨迹 8">
                <a:extLst>
                  <a:ext uri="{FF2B5EF4-FFF2-40B4-BE49-F238E27FC236}">
                    <a16:creationId xmlns:a16="http://schemas.microsoft.com/office/drawing/2014/main" id="{CBF0E3F2-20E2-A797-04AC-31913FF999BC}"/>
                  </a:ext>
                </a:extLst>
              </p:cNvPr>
              <p:cNvPicPr/>
              <p:nvPr/>
            </p:nvPicPr>
            <p:blipFill>
              <a:blip r:embed="rId12"/>
              <a:stretch>
                <a:fillRect/>
              </a:stretch>
            </p:blipFill>
            <p:spPr>
              <a:xfrm>
                <a:off x="6382440" y="1844640"/>
                <a:ext cx="537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墨迹 9">
                <a:extLst>
                  <a:ext uri="{FF2B5EF4-FFF2-40B4-BE49-F238E27FC236}">
                    <a16:creationId xmlns:a16="http://schemas.microsoft.com/office/drawing/2014/main" id="{5CF4A989-1E7C-768E-8673-3DEAC934E10B}"/>
                  </a:ext>
                </a:extLst>
              </p14:cNvPr>
              <p14:cNvContentPartPr/>
              <p14:nvPr/>
            </p14:nvContentPartPr>
            <p14:xfrm>
              <a:off x="7698240" y="1914840"/>
              <a:ext cx="360" cy="360"/>
            </p14:xfrm>
          </p:contentPart>
        </mc:Choice>
        <mc:Fallback>
          <p:pic>
            <p:nvPicPr>
              <p:cNvPr id="10" name="墨迹 9">
                <a:extLst>
                  <a:ext uri="{FF2B5EF4-FFF2-40B4-BE49-F238E27FC236}">
                    <a16:creationId xmlns:a16="http://schemas.microsoft.com/office/drawing/2014/main" id="{5CF4A989-1E7C-768E-8673-3DEAC934E10B}"/>
                  </a:ext>
                </a:extLst>
              </p:cNvPr>
              <p:cNvPicPr/>
              <p:nvPr/>
            </p:nvPicPr>
            <p:blipFill>
              <a:blip r:embed="rId10"/>
              <a:stretch>
                <a:fillRect/>
              </a:stretch>
            </p:blipFill>
            <p:spPr>
              <a:xfrm>
                <a:off x="7682400" y="1851480"/>
                <a:ext cx="31680" cy="127080"/>
              </a:xfrm>
              <a:prstGeom prst="rect">
                <a:avLst/>
              </a:prstGeom>
            </p:spPr>
          </p:pic>
        </mc:Fallback>
      </mc:AlternateContent>
    </p:spTree>
    <p:extLst>
      <p:ext uri="{BB962C8B-B14F-4D97-AF65-F5344CB8AC3E}">
        <p14:creationId xmlns:p14="http://schemas.microsoft.com/office/powerpoint/2010/main" val="87621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EF3C75-916C-E9ED-7885-04B485C79269}"/>
              </a:ext>
            </a:extLst>
          </p:cNvPr>
          <p:cNvPicPr>
            <a:picLocks noChangeAspect="1"/>
          </p:cNvPicPr>
          <p:nvPr/>
        </p:nvPicPr>
        <p:blipFill>
          <a:blip r:embed="rId2"/>
          <a:stretch>
            <a:fillRect/>
          </a:stretch>
        </p:blipFill>
        <p:spPr>
          <a:xfrm>
            <a:off x="330931" y="1793963"/>
            <a:ext cx="11530137" cy="2236411"/>
          </a:xfrm>
          <a:prstGeom prst="rect">
            <a:avLst/>
          </a:prstGeom>
        </p:spPr>
      </p:pic>
      <p:sp>
        <p:nvSpPr>
          <p:cNvPr id="6" name="标题 1">
            <a:extLst>
              <a:ext uri="{FF2B5EF4-FFF2-40B4-BE49-F238E27FC236}">
                <a16:creationId xmlns:a16="http://schemas.microsoft.com/office/drawing/2014/main" id="{74EE0A25-5E96-7D85-97C6-656C05C8AFF7}"/>
              </a:ext>
            </a:extLst>
          </p:cNvPr>
          <p:cNvSpPr>
            <a:spLocks noGrp="1"/>
          </p:cNvSpPr>
          <p:nvPr>
            <p:ph type="title"/>
          </p:nvPr>
        </p:nvSpPr>
        <p:spPr>
          <a:xfrm>
            <a:off x="367937" y="251915"/>
            <a:ext cx="10761617" cy="679904"/>
          </a:xfrm>
        </p:spPr>
        <p:txBody>
          <a:bodyPr>
            <a:normAutofit fontScale="90000"/>
          </a:bodyPr>
          <a:lstStyle/>
          <a:p>
            <a:r>
              <a:rPr kumimoji="1" lang="en-US" altLang="zh-CN" sz="2400" dirty="0"/>
              <a:t>Zero-Shot</a:t>
            </a:r>
            <a:r>
              <a:rPr kumimoji="1" lang="zh-CN" altLang="en-US" sz="2400" dirty="0"/>
              <a:t> </a:t>
            </a:r>
            <a:r>
              <a:rPr kumimoji="1" lang="en-US" altLang="zh-CN" sz="2400" dirty="0"/>
              <a:t>learning</a:t>
            </a:r>
            <a:r>
              <a:rPr kumimoji="1" lang="zh-CN" altLang="en-US" sz="2400" dirty="0"/>
              <a:t>中，低频类存在着非常严重的</a:t>
            </a:r>
            <a:r>
              <a:rPr kumimoji="1" lang="en" altLang="zh-CN" sz="2400" dirty="0"/>
              <a:t>inter-class confounding</a:t>
            </a:r>
            <a:r>
              <a:rPr kumimoji="1" lang="zh-CN" altLang="en-US" sz="2400" dirty="0"/>
              <a:t>。而高频类中也存在类似现象，但是不明显。</a:t>
            </a:r>
          </a:p>
        </p:txBody>
      </p:sp>
      <p:sp>
        <p:nvSpPr>
          <p:cNvPr id="7" name="标题 1">
            <a:extLst>
              <a:ext uri="{FF2B5EF4-FFF2-40B4-BE49-F238E27FC236}">
                <a16:creationId xmlns:a16="http://schemas.microsoft.com/office/drawing/2014/main" id="{62847E21-5A12-3F32-D9CC-3EEE3A843BB0}"/>
              </a:ext>
            </a:extLst>
          </p:cNvPr>
          <p:cNvSpPr txBox="1">
            <a:spLocks/>
          </p:cNvSpPr>
          <p:nvPr/>
        </p:nvSpPr>
        <p:spPr>
          <a:xfrm>
            <a:off x="4369526" y="5559789"/>
            <a:ext cx="6167846" cy="67990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00" dirty="0"/>
              <a:t>归咎为类的边界不够明显！</a:t>
            </a:r>
          </a:p>
        </p:txBody>
      </p:sp>
    </p:spTree>
    <p:extLst>
      <p:ext uri="{BB962C8B-B14F-4D97-AF65-F5344CB8AC3E}">
        <p14:creationId xmlns:p14="http://schemas.microsoft.com/office/powerpoint/2010/main" val="332742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a:bodyPr>
          <a:lstStyle/>
          <a:p>
            <a:r>
              <a:rPr kumimoji="1" lang="en-US" altLang="zh-CN" sz="2400" dirty="0"/>
              <a:t>Background</a:t>
            </a:r>
            <a:r>
              <a:rPr kumimoji="1" lang="zh-CN" altLang="en-US" sz="2400" dirty="0"/>
              <a:t> </a:t>
            </a:r>
            <a:r>
              <a:rPr kumimoji="1" lang="en-US" altLang="zh-CN" sz="2400" dirty="0"/>
              <a:t>——</a:t>
            </a:r>
            <a:r>
              <a:rPr kumimoji="1" lang="zh-CN" altLang="en-US" sz="2400" dirty="0"/>
              <a:t>  基于 </a:t>
            </a:r>
            <a:r>
              <a:rPr kumimoji="1" lang="en-US" altLang="zh-CN" sz="2400" dirty="0" err="1"/>
              <a:t>fixmatch</a:t>
            </a:r>
            <a:r>
              <a:rPr kumimoji="1" lang="zh-CN" altLang="en-US" sz="2400" dirty="0"/>
              <a:t>框架改进，这一步的目的是为了获得标签</a:t>
            </a:r>
          </a:p>
        </p:txBody>
      </p:sp>
      <p:pic>
        <p:nvPicPr>
          <p:cNvPr id="4" name="图片 3">
            <a:extLst>
              <a:ext uri="{FF2B5EF4-FFF2-40B4-BE49-F238E27FC236}">
                <a16:creationId xmlns:a16="http://schemas.microsoft.com/office/drawing/2014/main" id="{88F66DD2-DFC4-8364-EFA1-CF75EF5EAA0A}"/>
              </a:ext>
            </a:extLst>
          </p:cNvPr>
          <p:cNvPicPr>
            <a:picLocks noChangeAspect="1"/>
          </p:cNvPicPr>
          <p:nvPr/>
        </p:nvPicPr>
        <p:blipFill>
          <a:blip r:embed="rId2"/>
          <a:stretch>
            <a:fillRect/>
          </a:stretch>
        </p:blipFill>
        <p:spPr>
          <a:xfrm>
            <a:off x="1095103" y="1364448"/>
            <a:ext cx="4896394" cy="3091935"/>
          </a:xfrm>
          <a:prstGeom prst="rect">
            <a:avLst/>
          </a:prstGeom>
        </p:spPr>
      </p:pic>
      <p:sp>
        <p:nvSpPr>
          <p:cNvPr id="5" name="文本框 4">
            <a:extLst>
              <a:ext uri="{FF2B5EF4-FFF2-40B4-BE49-F238E27FC236}">
                <a16:creationId xmlns:a16="http://schemas.microsoft.com/office/drawing/2014/main" id="{BC6A57D1-2AF0-C597-1A4A-43652251AF49}"/>
              </a:ext>
            </a:extLst>
          </p:cNvPr>
          <p:cNvSpPr txBox="1"/>
          <p:nvPr/>
        </p:nvSpPr>
        <p:spPr>
          <a:xfrm>
            <a:off x="6991658" y="1594061"/>
            <a:ext cx="5200342" cy="2862322"/>
          </a:xfrm>
          <a:prstGeom prst="rect">
            <a:avLst/>
          </a:prstGeom>
          <a:noFill/>
        </p:spPr>
        <p:txBody>
          <a:bodyPr wrap="square" rtlCol="0">
            <a:spAutoFit/>
          </a:bodyPr>
          <a:lstStyle/>
          <a:p>
            <a:pPr marL="342900" indent="-342900">
              <a:buAutoNum type="arabicPeriod"/>
            </a:pPr>
            <a:r>
              <a:rPr kumimoji="1" lang="zh-CN" altLang="en-US" dirty="0"/>
              <a:t>使用有限监督数据训练得到的模型对无标注数据打</a:t>
            </a:r>
            <a:r>
              <a:rPr kumimoji="1" lang="en-US" altLang="zh-CN" dirty="0"/>
              <a:t>label</a:t>
            </a:r>
            <a:r>
              <a:rPr kumimoji="1" lang="zh-CN" altLang="en-US" dirty="0"/>
              <a:t>，并筛选大于阈值的数据出来使用，提供</a:t>
            </a:r>
            <a:r>
              <a:rPr kumimoji="1" lang="en-US" altLang="zh-CN" dirty="0"/>
              <a:t>loss</a:t>
            </a:r>
            <a:r>
              <a:rPr kumimoji="1" lang="zh-CN" altLang="en-US" dirty="0"/>
              <a:t>。</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一致性原则。</a:t>
            </a:r>
            <a:r>
              <a:rPr lang="zh-CN" altLang="en-US" b="0" i="0" dirty="0">
                <a:solidFill>
                  <a:srgbClr val="121212"/>
                </a:solidFill>
                <a:effectLst/>
                <a:latin typeface="-apple-system"/>
              </a:rPr>
              <a:t>相同图片经过不同扰动（增强）经过网络会输出相同预测结果。</a:t>
            </a:r>
            <a:endParaRPr kumimoji="1" lang="en-US" altLang="zh-CN" dirty="0"/>
          </a:p>
        </p:txBody>
      </p:sp>
      <p:pic>
        <p:nvPicPr>
          <p:cNvPr id="6" name="图片 5">
            <a:extLst>
              <a:ext uri="{FF2B5EF4-FFF2-40B4-BE49-F238E27FC236}">
                <a16:creationId xmlns:a16="http://schemas.microsoft.com/office/drawing/2014/main" id="{1FE4D5CD-7101-15BF-8F9D-9CF262DC0748}"/>
              </a:ext>
            </a:extLst>
          </p:cNvPr>
          <p:cNvPicPr>
            <a:picLocks noChangeAspect="1"/>
          </p:cNvPicPr>
          <p:nvPr/>
        </p:nvPicPr>
        <p:blipFill>
          <a:blip r:embed="rId3"/>
          <a:stretch>
            <a:fillRect/>
          </a:stretch>
        </p:blipFill>
        <p:spPr>
          <a:xfrm>
            <a:off x="7200900" y="4590993"/>
            <a:ext cx="4781857" cy="1055264"/>
          </a:xfrm>
          <a:prstGeom prst="rect">
            <a:avLst/>
          </a:prstGeom>
        </p:spPr>
      </p:pic>
      <p:pic>
        <p:nvPicPr>
          <p:cNvPr id="7" name="图片 6">
            <a:extLst>
              <a:ext uri="{FF2B5EF4-FFF2-40B4-BE49-F238E27FC236}">
                <a16:creationId xmlns:a16="http://schemas.microsoft.com/office/drawing/2014/main" id="{A95C392F-F38B-0574-4F78-32BC4E0BF247}"/>
              </a:ext>
            </a:extLst>
          </p:cNvPr>
          <p:cNvPicPr>
            <a:picLocks noChangeAspect="1"/>
          </p:cNvPicPr>
          <p:nvPr/>
        </p:nvPicPr>
        <p:blipFill>
          <a:blip r:embed="rId4"/>
          <a:stretch>
            <a:fillRect/>
          </a:stretch>
        </p:blipFill>
        <p:spPr>
          <a:xfrm>
            <a:off x="7200900" y="2577736"/>
            <a:ext cx="4680024" cy="1116681"/>
          </a:xfrm>
          <a:prstGeom prst="rect">
            <a:avLst/>
          </a:prstGeom>
        </p:spPr>
      </p:pic>
      <p:pic>
        <p:nvPicPr>
          <p:cNvPr id="8" name="图片 7">
            <a:extLst>
              <a:ext uri="{FF2B5EF4-FFF2-40B4-BE49-F238E27FC236}">
                <a16:creationId xmlns:a16="http://schemas.microsoft.com/office/drawing/2014/main" id="{D550D7FE-74DF-3A59-1649-792079BD0A59}"/>
              </a:ext>
            </a:extLst>
          </p:cNvPr>
          <p:cNvPicPr>
            <a:picLocks noChangeAspect="1"/>
          </p:cNvPicPr>
          <p:nvPr/>
        </p:nvPicPr>
        <p:blipFill>
          <a:blip r:embed="rId5"/>
          <a:stretch>
            <a:fillRect/>
          </a:stretch>
        </p:blipFill>
        <p:spPr>
          <a:xfrm>
            <a:off x="1520715" y="5042311"/>
            <a:ext cx="4470782" cy="1648020"/>
          </a:xfrm>
          <a:prstGeom prst="rect">
            <a:avLst/>
          </a:prstGeom>
        </p:spPr>
      </p:pic>
      <p:sp>
        <p:nvSpPr>
          <p:cNvPr id="10" name="文本框 9">
            <a:extLst>
              <a:ext uri="{FF2B5EF4-FFF2-40B4-BE49-F238E27FC236}">
                <a16:creationId xmlns:a16="http://schemas.microsoft.com/office/drawing/2014/main" id="{0528C2E3-E2B7-74C2-4D80-CE4EBEF5ED5E}"/>
              </a:ext>
            </a:extLst>
          </p:cNvPr>
          <p:cNvSpPr txBox="1"/>
          <p:nvPr/>
        </p:nvSpPr>
        <p:spPr>
          <a:xfrm>
            <a:off x="2780083" y="4519680"/>
            <a:ext cx="1952045" cy="369332"/>
          </a:xfrm>
          <a:prstGeom prst="rect">
            <a:avLst/>
          </a:prstGeom>
          <a:noFill/>
        </p:spPr>
        <p:txBody>
          <a:bodyPr wrap="square">
            <a:spAutoFit/>
          </a:bodyPr>
          <a:lstStyle/>
          <a:p>
            <a:r>
              <a:rPr kumimoji="1" lang="zh-CN" altLang="en-US" dirty="0"/>
              <a:t>一般的</a:t>
            </a:r>
            <a:r>
              <a:rPr kumimoji="1" lang="en-US" altLang="zh-CN" dirty="0"/>
              <a:t>loss</a:t>
            </a:r>
            <a:r>
              <a:rPr kumimoji="1" lang="zh-CN" altLang="en-US" dirty="0"/>
              <a:t> 形式</a:t>
            </a:r>
            <a:endParaRPr kumimoji="1" lang="en-US" altLang="zh-CN" dirty="0"/>
          </a:p>
        </p:txBody>
      </p:sp>
      <mc:AlternateContent xmlns:mc="http://schemas.openxmlformats.org/markup-compatibility/2006">
        <mc:Choice xmlns:p14="http://schemas.microsoft.com/office/powerpoint/2010/main" Requires="p14">
          <p:contentPart p14:bwMode="auto" r:id="rId6">
            <p14:nvContentPartPr>
              <p14:cNvPr id="12" name="墨迹 11">
                <a:extLst>
                  <a:ext uri="{FF2B5EF4-FFF2-40B4-BE49-F238E27FC236}">
                    <a16:creationId xmlns:a16="http://schemas.microsoft.com/office/drawing/2014/main" id="{158CA67C-4710-D847-67CE-9D5AFF62B82D}"/>
                  </a:ext>
                </a:extLst>
              </p14:cNvPr>
              <p14:cNvContentPartPr/>
              <p14:nvPr/>
            </p14:nvContentPartPr>
            <p14:xfrm>
              <a:off x="6954480" y="2022480"/>
              <a:ext cx="3618360" cy="1917720"/>
            </p14:xfrm>
          </p:contentPart>
        </mc:Choice>
        <mc:Fallback>
          <p:pic>
            <p:nvPicPr>
              <p:cNvPr id="12" name="墨迹 11">
                <a:extLst>
                  <a:ext uri="{FF2B5EF4-FFF2-40B4-BE49-F238E27FC236}">
                    <a16:creationId xmlns:a16="http://schemas.microsoft.com/office/drawing/2014/main" id="{158CA67C-4710-D847-67CE-9D5AFF62B82D}"/>
                  </a:ext>
                </a:extLst>
              </p:cNvPr>
              <p:cNvPicPr/>
              <p:nvPr/>
            </p:nvPicPr>
            <p:blipFill>
              <a:blip r:embed="rId7"/>
              <a:stretch>
                <a:fillRect/>
              </a:stretch>
            </p:blipFill>
            <p:spPr>
              <a:xfrm>
                <a:off x="6938640" y="1959120"/>
                <a:ext cx="3649680" cy="2044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墨迹 12">
                <a:extLst>
                  <a:ext uri="{FF2B5EF4-FFF2-40B4-BE49-F238E27FC236}">
                    <a16:creationId xmlns:a16="http://schemas.microsoft.com/office/drawing/2014/main" id="{0E6B4624-6BE6-6F71-FE72-2406C685BEE3}"/>
                  </a:ext>
                </a:extLst>
              </p14:cNvPr>
              <p14:cNvContentPartPr/>
              <p14:nvPr/>
            </p14:nvContentPartPr>
            <p14:xfrm>
              <a:off x="10397520" y="2479320"/>
              <a:ext cx="1403640" cy="1122120"/>
            </p14:xfrm>
          </p:contentPart>
        </mc:Choice>
        <mc:Fallback>
          <p:pic>
            <p:nvPicPr>
              <p:cNvPr id="13" name="墨迹 12">
                <a:extLst>
                  <a:ext uri="{FF2B5EF4-FFF2-40B4-BE49-F238E27FC236}">
                    <a16:creationId xmlns:a16="http://schemas.microsoft.com/office/drawing/2014/main" id="{0E6B4624-6BE6-6F71-FE72-2406C685BEE3}"/>
                  </a:ext>
                </a:extLst>
              </p:cNvPr>
              <p:cNvPicPr/>
              <p:nvPr/>
            </p:nvPicPr>
            <p:blipFill>
              <a:blip r:embed="rId9"/>
              <a:stretch>
                <a:fillRect/>
              </a:stretch>
            </p:blipFill>
            <p:spPr>
              <a:xfrm>
                <a:off x="10381680" y="2415960"/>
                <a:ext cx="1434960" cy="124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墨迹 13">
                <a:extLst>
                  <a:ext uri="{FF2B5EF4-FFF2-40B4-BE49-F238E27FC236}">
                    <a16:creationId xmlns:a16="http://schemas.microsoft.com/office/drawing/2014/main" id="{2FE2710F-1894-DF92-B002-9E56FFB1E80E}"/>
                  </a:ext>
                </a:extLst>
              </p14:cNvPr>
              <p14:cNvContentPartPr/>
              <p14:nvPr/>
            </p14:nvContentPartPr>
            <p14:xfrm>
              <a:off x="2127960" y="5824080"/>
              <a:ext cx="2873520" cy="68760"/>
            </p14:xfrm>
          </p:contentPart>
        </mc:Choice>
        <mc:Fallback>
          <p:pic>
            <p:nvPicPr>
              <p:cNvPr id="14" name="墨迹 13">
                <a:extLst>
                  <a:ext uri="{FF2B5EF4-FFF2-40B4-BE49-F238E27FC236}">
                    <a16:creationId xmlns:a16="http://schemas.microsoft.com/office/drawing/2014/main" id="{2FE2710F-1894-DF92-B002-9E56FFB1E80E}"/>
                  </a:ext>
                </a:extLst>
              </p:cNvPr>
              <p:cNvPicPr/>
              <p:nvPr/>
            </p:nvPicPr>
            <p:blipFill>
              <a:blip r:embed="rId11"/>
              <a:stretch>
                <a:fillRect/>
              </a:stretch>
            </p:blipFill>
            <p:spPr>
              <a:xfrm>
                <a:off x="2112120" y="5760720"/>
                <a:ext cx="29048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墨迹 14">
                <a:extLst>
                  <a:ext uri="{FF2B5EF4-FFF2-40B4-BE49-F238E27FC236}">
                    <a16:creationId xmlns:a16="http://schemas.microsoft.com/office/drawing/2014/main" id="{EB8F77CC-0114-4547-9D4F-3B89F9FC32BA}"/>
                  </a:ext>
                </a:extLst>
              </p14:cNvPr>
              <p14:cNvContentPartPr/>
              <p14:nvPr/>
            </p14:nvContentPartPr>
            <p14:xfrm>
              <a:off x="1539720" y="6590520"/>
              <a:ext cx="4138920" cy="181080"/>
            </p14:xfrm>
          </p:contentPart>
        </mc:Choice>
        <mc:Fallback>
          <p:pic>
            <p:nvPicPr>
              <p:cNvPr id="15" name="墨迹 14">
                <a:extLst>
                  <a:ext uri="{FF2B5EF4-FFF2-40B4-BE49-F238E27FC236}">
                    <a16:creationId xmlns:a16="http://schemas.microsoft.com/office/drawing/2014/main" id="{EB8F77CC-0114-4547-9D4F-3B89F9FC32BA}"/>
                  </a:ext>
                </a:extLst>
              </p:cNvPr>
              <p:cNvPicPr/>
              <p:nvPr/>
            </p:nvPicPr>
            <p:blipFill>
              <a:blip r:embed="rId13"/>
              <a:stretch>
                <a:fillRect/>
              </a:stretch>
            </p:blipFill>
            <p:spPr>
              <a:xfrm>
                <a:off x="1523880" y="6527160"/>
                <a:ext cx="41702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墨迹 15">
                <a:extLst>
                  <a:ext uri="{FF2B5EF4-FFF2-40B4-BE49-F238E27FC236}">
                    <a16:creationId xmlns:a16="http://schemas.microsoft.com/office/drawing/2014/main" id="{BF095A11-BBD6-CCEA-67E8-BB73AC9C2927}"/>
                  </a:ext>
                </a:extLst>
              </p14:cNvPr>
              <p14:cNvContentPartPr/>
              <p14:nvPr/>
            </p14:nvContentPartPr>
            <p14:xfrm>
              <a:off x="4508640" y="5543280"/>
              <a:ext cx="190800" cy="360"/>
            </p14:xfrm>
          </p:contentPart>
        </mc:Choice>
        <mc:Fallback>
          <p:pic>
            <p:nvPicPr>
              <p:cNvPr id="16" name="墨迹 15">
                <a:extLst>
                  <a:ext uri="{FF2B5EF4-FFF2-40B4-BE49-F238E27FC236}">
                    <a16:creationId xmlns:a16="http://schemas.microsoft.com/office/drawing/2014/main" id="{BF095A11-BBD6-CCEA-67E8-BB73AC9C2927}"/>
                  </a:ext>
                </a:extLst>
              </p:cNvPr>
              <p:cNvPicPr/>
              <p:nvPr/>
            </p:nvPicPr>
            <p:blipFill>
              <a:blip r:embed="rId15"/>
              <a:stretch>
                <a:fillRect/>
              </a:stretch>
            </p:blipFill>
            <p:spPr>
              <a:xfrm>
                <a:off x="4492800" y="5479920"/>
                <a:ext cx="222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墨迹 16">
                <a:extLst>
                  <a:ext uri="{FF2B5EF4-FFF2-40B4-BE49-F238E27FC236}">
                    <a16:creationId xmlns:a16="http://schemas.microsoft.com/office/drawing/2014/main" id="{663BEF4C-AD67-8D6B-66BD-F7F937015FD4}"/>
                  </a:ext>
                </a:extLst>
              </p14:cNvPr>
              <p14:cNvContentPartPr/>
              <p14:nvPr/>
            </p14:nvContentPartPr>
            <p14:xfrm>
              <a:off x="2650320" y="3388320"/>
              <a:ext cx="2129760" cy="68760"/>
            </p14:xfrm>
          </p:contentPart>
        </mc:Choice>
        <mc:Fallback>
          <p:pic>
            <p:nvPicPr>
              <p:cNvPr id="17" name="墨迹 16">
                <a:extLst>
                  <a:ext uri="{FF2B5EF4-FFF2-40B4-BE49-F238E27FC236}">
                    <a16:creationId xmlns:a16="http://schemas.microsoft.com/office/drawing/2014/main" id="{663BEF4C-AD67-8D6B-66BD-F7F937015FD4}"/>
                  </a:ext>
                </a:extLst>
              </p:cNvPr>
              <p:cNvPicPr/>
              <p:nvPr/>
            </p:nvPicPr>
            <p:blipFill>
              <a:blip r:embed="rId17"/>
              <a:stretch>
                <a:fillRect/>
              </a:stretch>
            </p:blipFill>
            <p:spPr>
              <a:xfrm>
                <a:off x="2634480" y="3324960"/>
                <a:ext cx="2161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墨迹 17">
                <a:extLst>
                  <a:ext uri="{FF2B5EF4-FFF2-40B4-BE49-F238E27FC236}">
                    <a16:creationId xmlns:a16="http://schemas.microsoft.com/office/drawing/2014/main" id="{40839B77-6EA4-8487-EE5D-1E5A79668626}"/>
                  </a:ext>
                </a:extLst>
              </p14:cNvPr>
              <p14:cNvContentPartPr/>
              <p14:nvPr/>
            </p14:nvContentPartPr>
            <p14:xfrm>
              <a:off x="3409200" y="6552000"/>
              <a:ext cx="91440" cy="8640"/>
            </p14:xfrm>
          </p:contentPart>
        </mc:Choice>
        <mc:Fallback>
          <p:pic>
            <p:nvPicPr>
              <p:cNvPr id="18" name="墨迹 17">
                <a:extLst>
                  <a:ext uri="{FF2B5EF4-FFF2-40B4-BE49-F238E27FC236}">
                    <a16:creationId xmlns:a16="http://schemas.microsoft.com/office/drawing/2014/main" id="{40839B77-6EA4-8487-EE5D-1E5A79668626}"/>
                  </a:ext>
                </a:extLst>
              </p:cNvPr>
              <p:cNvPicPr/>
              <p:nvPr/>
            </p:nvPicPr>
            <p:blipFill>
              <a:blip r:embed="rId19"/>
              <a:stretch>
                <a:fillRect/>
              </a:stretch>
            </p:blipFill>
            <p:spPr>
              <a:xfrm>
                <a:off x="3393360" y="6488640"/>
                <a:ext cx="1227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墨迹 18">
                <a:extLst>
                  <a:ext uri="{FF2B5EF4-FFF2-40B4-BE49-F238E27FC236}">
                    <a16:creationId xmlns:a16="http://schemas.microsoft.com/office/drawing/2014/main" id="{03D3CCFD-3188-1601-19D4-58661E776CD5}"/>
                  </a:ext>
                </a:extLst>
              </p14:cNvPr>
              <p14:cNvContentPartPr/>
              <p14:nvPr/>
            </p14:nvContentPartPr>
            <p14:xfrm>
              <a:off x="7181280" y="5531400"/>
              <a:ext cx="4502160" cy="275760"/>
            </p14:xfrm>
          </p:contentPart>
        </mc:Choice>
        <mc:Fallback>
          <p:pic>
            <p:nvPicPr>
              <p:cNvPr id="19" name="墨迹 18">
                <a:extLst>
                  <a:ext uri="{FF2B5EF4-FFF2-40B4-BE49-F238E27FC236}">
                    <a16:creationId xmlns:a16="http://schemas.microsoft.com/office/drawing/2014/main" id="{03D3CCFD-3188-1601-19D4-58661E776CD5}"/>
                  </a:ext>
                </a:extLst>
              </p:cNvPr>
              <p:cNvPicPr/>
              <p:nvPr/>
            </p:nvPicPr>
            <p:blipFill>
              <a:blip r:embed="rId21"/>
              <a:stretch>
                <a:fillRect/>
              </a:stretch>
            </p:blipFill>
            <p:spPr>
              <a:xfrm>
                <a:off x="7165440" y="5468040"/>
                <a:ext cx="45334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墨迹 19">
                <a:extLst>
                  <a:ext uri="{FF2B5EF4-FFF2-40B4-BE49-F238E27FC236}">
                    <a16:creationId xmlns:a16="http://schemas.microsoft.com/office/drawing/2014/main" id="{755B58BF-B686-271D-9211-57A2EF00E1BF}"/>
                  </a:ext>
                </a:extLst>
              </p14:cNvPr>
              <p14:cNvContentPartPr/>
              <p14:nvPr/>
            </p14:nvContentPartPr>
            <p14:xfrm>
              <a:off x="8697960" y="4928040"/>
              <a:ext cx="144360" cy="603720"/>
            </p14:xfrm>
          </p:contentPart>
        </mc:Choice>
        <mc:Fallback>
          <p:pic>
            <p:nvPicPr>
              <p:cNvPr id="20" name="墨迹 19">
                <a:extLst>
                  <a:ext uri="{FF2B5EF4-FFF2-40B4-BE49-F238E27FC236}">
                    <a16:creationId xmlns:a16="http://schemas.microsoft.com/office/drawing/2014/main" id="{755B58BF-B686-271D-9211-57A2EF00E1BF}"/>
                  </a:ext>
                </a:extLst>
              </p:cNvPr>
              <p:cNvPicPr/>
              <p:nvPr/>
            </p:nvPicPr>
            <p:blipFill>
              <a:blip r:embed="rId23"/>
              <a:stretch>
                <a:fillRect/>
              </a:stretch>
            </p:blipFill>
            <p:spPr>
              <a:xfrm>
                <a:off x="8682120" y="4864680"/>
                <a:ext cx="17568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墨迹 20">
                <a:extLst>
                  <a:ext uri="{FF2B5EF4-FFF2-40B4-BE49-F238E27FC236}">
                    <a16:creationId xmlns:a16="http://schemas.microsoft.com/office/drawing/2014/main" id="{4FB98D2B-146E-23CF-8F0F-34083867A281}"/>
                  </a:ext>
                </a:extLst>
              </p14:cNvPr>
              <p14:cNvContentPartPr/>
              <p14:nvPr/>
            </p14:nvContentPartPr>
            <p14:xfrm>
              <a:off x="8820360" y="5001120"/>
              <a:ext cx="311400" cy="519120"/>
            </p14:xfrm>
          </p:contentPart>
        </mc:Choice>
        <mc:Fallback>
          <p:pic>
            <p:nvPicPr>
              <p:cNvPr id="21" name="墨迹 20">
                <a:extLst>
                  <a:ext uri="{FF2B5EF4-FFF2-40B4-BE49-F238E27FC236}">
                    <a16:creationId xmlns:a16="http://schemas.microsoft.com/office/drawing/2014/main" id="{4FB98D2B-146E-23CF-8F0F-34083867A281}"/>
                  </a:ext>
                </a:extLst>
              </p:cNvPr>
              <p:cNvPicPr/>
              <p:nvPr/>
            </p:nvPicPr>
            <p:blipFill>
              <a:blip r:embed="rId25"/>
              <a:stretch>
                <a:fillRect/>
              </a:stretch>
            </p:blipFill>
            <p:spPr>
              <a:xfrm>
                <a:off x="8804520" y="4937760"/>
                <a:ext cx="34272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墨迹 21">
                <a:extLst>
                  <a:ext uri="{FF2B5EF4-FFF2-40B4-BE49-F238E27FC236}">
                    <a16:creationId xmlns:a16="http://schemas.microsoft.com/office/drawing/2014/main" id="{26D0C708-4F09-3853-5DE7-0BA89420F505}"/>
                  </a:ext>
                </a:extLst>
              </p14:cNvPr>
              <p14:cNvContentPartPr/>
              <p14:nvPr/>
            </p14:nvContentPartPr>
            <p14:xfrm>
              <a:off x="8739720" y="5337360"/>
              <a:ext cx="298800" cy="65160"/>
            </p14:xfrm>
          </p:contentPart>
        </mc:Choice>
        <mc:Fallback>
          <p:pic>
            <p:nvPicPr>
              <p:cNvPr id="22" name="墨迹 21">
                <a:extLst>
                  <a:ext uri="{FF2B5EF4-FFF2-40B4-BE49-F238E27FC236}">
                    <a16:creationId xmlns:a16="http://schemas.microsoft.com/office/drawing/2014/main" id="{26D0C708-4F09-3853-5DE7-0BA89420F505}"/>
                  </a:ext>
                </a:extLst>
              </p:cNvPr>
              <p:cNvPicPr/>
              <p:nvPr/>
            </p:nvPicPr>
            <p:blipFill>
              <a:blip r:embed="rId27"/>
              <a:stretch>
                <a:fillRect/>
              </a:stretch>
            </p:blipFill>
            <p:spPr>
              <a:xfrm>
                <a:off x="8723880" y="5274000"/>
                <a:ext cx="3301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墨迹 22">
                <a:extLst>
                  <a:ext uri="{FF2B5EF4-FFF2-40B4-BE49-F238E27FC236}">
                    <a16:creationId xmlns:a16="http://schemas.microsoft.com/office/drawing/2014/main" id="{1B2FFCEF-7304-1AEB-393E-477F20CB11D3}"/>
                  </a:ext>
                </a:extLst>
              </p14:cNvPr>
              <p14:cNvContentPartPr/>
              <p14:nvPr/>
            </p14:nvContentPartPr>
            <p14:xfrm>
              <a:off x="3510000" y="807840"/>
              <a:ext cx="1144080" cy="126720"/>
            </p14:xfrm>
          </p:contentPart>
        </mc:Choice>
        <mc:Fallback>
          <p:pic>
            <p:nvPicPr>
              <p:cNvPr id="23" name="墨迹 22">
                <a:extLst>
                  <a:ext uri="{FF2B5EF4-FFF2-40B4-BE49-F238E27FC236}">
                    <a16:creationId xmlns:a16="http://schemas.microsoft.com/office/drawing/2014/main" id="{1B2FFCEF-7304-1AEB-393E-477F20CB11D3}"/>
                  </a:ext>
                </a:extLst>
              </p:cNvPr>
              <p:cNvPicPr/>
              <p:nvPr/>
            </p:nvPicPr>
            <p:blipFill>
              <a:blip r:embed="rId29"/>
              <a:stretch>
                <a:fillRect/>
              </a:stretch>
            </p:blipFill>
            <p:spPr>
              <a:xfrm>
                <a:off x="3494160" y="744480"/>
                <a:ext cx="11754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墨迹 23">
                <a:extLst>
                  <a:ext uri="{FF2B5EF4-FFF2-40B4-BE49-F238E27FC236}">
                    <a16:creationId xmlns:a16="http://schemas.microsoft.com/office/drawing/2014/main" id="{F04F52A6-1136-146E-205F-1F09763CEF3E}"/>
                  </a:ext>
                </a:extLst>
              </p14:cNvPr>
              <p14:cNvContentPartPr/>
              <p14:nvPr/>
            </p14:nvContentPartPr>
            <p14:xfrm>
              <a:off x="4930560" y="3333600"/>
              <a:ext cx="1372320" cy="1111680"/>
            </p14:xfrm>
          </p:contentPart>
        </mc:Choice>
        <mc:Fallback>
          <p:pic>
            <p:nvPicPr>
              <p:cNvPr id="24" name="墨迹 23">
                <a:extLst>
                  <a:ext uri="{FF2B5EF4-FFF2-40B4-BE49-F238E27FC236}">
                    <a16:creationId xmlns:a16="http://schemas.microsoft.com/office/drawing/2014/main" id="{F04F52A6-1136-146E-205F-1F09763CEF3E}"/>
                  </a:ext>
                </a:extLst>
              </p:cNvPr>
              <p:cNvPicPr/>
              <p:nvPr/>
            </p:nvPicPr>
            <p:blipFill>
              <a:blip r:embed="rId31"/>
              <a:stretch>
                <a:fillRect/>
              </a:stretch>
            </p:blipFill>
            <p:spPr>
              <a:xfrm>
                <a:off x="4914720" y="3270240"/>
                <a:ext cx="1403640" cy="1238400"/>
              </a:xfrm>
              <a:prstGeom prst="rect">
                <a:avLst/>
              </a:prstGeom>
            </p:spPr>
          </p:pic>
        </mc:Fallback>
      </mc:AlternateContent>
    </p:spTree>
    <p:extLst>
      <p:ext uri="{BB962C8B-B14F-4D97-AF65-F5344CB8AC3E}">
        <p14:creationId xmlns:p14="http://schemas.microsoft.com/office/powerpoint/2010/main" val="3573472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Method</a:t>
            </a:r>
            <a:r>
              <a:rPr kumimoji="1" lang="zh-CN" altLang="en-US" sz="2400" dirty="0"/>
              <a:t> </a:t>
            </a:r>
            <a:r>
              <a:rPr kumimoji="1" lang="en-US" altLang="zh-CN" sz="2400" dirty="0"/>
              <a:t>——</a:t>
            </a:r>
            <a:r>
              <a:rPr kumimoji="1" lang="zh-CN" altLang="en-US" sz="2400" dirty="0"/>
              <a:t> </a:t>
            </a:r>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r>
              <a:rPr kumimoji="1" lang="en-US" altLang="zh-CN" sz="2400" dirty="0"/>
              <a:t>	</a:t>
            </a:r>
            <a:r>
              <a:rPr kumimoji="1" lang="zh-CN" altLang="en-US" sz="2400" dirty="0"/>
              <a:t>         </a:t>
            </a:r>
            <a:r>
              <a:rPr kumimoji="1" lang="en-US" altLang="zh-CN" sz="2400" dirty="0"/>
              <a:t>2.</a:t>
            </a:r>
            <a:r>
              <a:rPr kumimoji="1" lang="zh-CN" altLang="en-US" sz="2400" dirty="0"/>
              <a:t>  </a:t>
            </a:r>
            <a:r>
              <a:rPr kumimoji="1" lang="en-US" altLang="zh-CN" sz="2400" dirty="0"/>
              <a:t>Margin</a:t>
            </a:r>
            <a:r>
              <a:rPr kumimoji="1" lang="zh-CN" altLang="en-US" sz="2400" dirty="0"/>
              <a:t> </a:t>
            </a:r>
            <a:r>
              <a:rPr kumimoji="1" lang="en-US" altLang="zh-CN" sz="2400" dirty="0"/>
              <a:t>loss</a:t>
            </a:r>
            <a:r>
              <a:rPr kumimoji="1" lang="zh-CN" altLang="en-US" sz="2400" dirty="0"/>
              <a:t>来明显化类之间的边界</a:t>
            </a:r>
          </a:p>
        </p:txBody>
      </p:sp>
      <p:pic>
        <p:nvPicPr>
          <p:cNvPr id="3" name="图片 2">
            <a:extLst>
              <a:ext uri="{FF2B5EF4-FFF2-40B4-BE49-F238E27FC236}">
                <a16:creationId xmlns:a16="http://schemas.microsoft.com/office/drawing/2014/main" id="{03794352-B7F5-C148-0E73-EBE82E10262B}"/>
              </a:ext>
            </a:extLst>
          </p:cNvPr>
          <p:cNvPicPr>
            <a:picLocks noChangeAspect="1"/>
          </p:cNvPicPr>
          <p:nvPr/>
        </p:nvPicPr>
        <p:blipFill>
          <a:blip r:embed="rId2"/>
          <a:stretch>
            <a:fillRect/>
          </a:stretch>
        </p:blipFill>
        <p:spPr>
          <a:xfrm>
            <a:off x="1029642" y="1070229"/>
            <a:ext cx="9761131" cy="3989451"/>
          </a:xfrm>
          <a:prstGeom prst="rect">
            <a:avLst/>
          </a:prstGeom>
        </p:spPr>
      </p:pic>
      <p:sp>
        <p:nvSpPr>
          <p:cNvPr id="9" name="文本框 8">
            <a:extLst>
              <a:ext uri="{FF2B5EF4-FFF2-40B4-BE49-F238E27FC236}">
                <a16:creationId xmlns:a16="http://schemas.microsoft.com/office/drawing/2014/main" id="{0D6CB82E-43A6-BD5B-7B9E-8F88E6F7538B}"/>
              </a:ext>
            </a:extLst>
          </p:cNvPr>
          <p:cNvSpPr txBox="1"/>
          <p:nvPr/>
        </p:nvSpPr>
        <p:spPr>
          <a:xfrm>
            <a:off x="2276074" y="5700432"/>
            <a:ext cx="3472671" cy="461665"/>
          </a:xfrm>
          <a:prstGeom prst="rect">
            <a:avLst/>
          </a:prstGeom>
          <a:noFill/>
        </p:spPr>
        <p:txBody>
          <a:bodyPr wrap="square">
            <a:spAutoFit/>
          </a:bodyPr>
          <a:lstStyle/>
          <a:p>
            <a:r>
              <a:rPr kumimoji="1" lang="en-US" altLang="zh-CN" sz="2400" dirty="0"/>
              <a:t>Overall</a:t>
            </a:r>
            <a:r>
              <a:rPr kumimoji="1" lang="zh-CN" altLang="en-US" sz="2400" dirty="0"/>
              <a:t> </a:t>
            </a:r>
            <a:r>
              <a:rPr kumimoji="1" lang="en-US" altLang="zh-CN" sz="2400" dirty="0"/>
              <a:t>framework</a:t>
            </a:r>
          </a:p>
        </p:txBody>
      </p:sp>
      <p:pic>
        <p:nvPicPr>
          <p:cNvPr id="11" name="图片 10">
            <a:extLst>
              <a:ext uri="{FF2B5EF4-FFF2-40B4-BE49-F238E27FC236}">
                <a16:creationId xmlns:a16="http://schemas.microsoft.com/office/drawing/2014/main" id="{568ED1A5-34E6-C8A9-6A5D-D1C35E8A997D}"/>
              </a:ext>
            </a:extLst>
          </p:cNvPr>
          <p:cNvPicPr>
            <a:picLocks noChangeAspect="1"/>
          </p:cNvPicPr>
          <p:nvPr/>
        </p:nvPicPr>
        <p:blipFill>
          <a:blip r:embed="rId3"/>
          <a:stretch>
            <a:fillRect/>
          </a:stretch>
        </p:blipFill>
        <p:spPr>
          <a:xfrm>
            <a:off x="5475515" y="5378467"/>
            <a:ext cx="6429923" cy="1105597"/>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墨迹 12">
                <a:extLst>
                  <a:ext uri="{FF2B5EF4-FFF2-40B4-BE49-F238E27FC236}">
                    <a16:creationId xmlns:a16="http://schemas.microsoft.com/office/drawing/2014/main" id="{73801064-868F-AD2F-D2B1-7120DE17CF1C}"/>
                  </a:ext>
                </a:extLst>
              </p14:cNvPr>
              <p14:cNvContentPartPr/>
              <p14:nvPr/>
            </p14:nvContentPartPr>
            <p14:xfrm>
              <a:off x="2437200" y="572040"/>
              <a:ext cx="1270440" cy="39960"/>
            </p14:xfrm>
          </p:contentPart>
        </mc:Choice>
        <mc:Fallback>
          <p:pic>
            <p:nvPicPr>
              <p:cNvPr id="13" name="墨迹 12">
                <a:extLst>
                  <a:ext uri="{FF2B5EF4-FFF2-40B4-BE49-F238E27FC236}">
                    <a16:creationId xmlns:a16="http://schemas.microsoft.com/office/drawing/2014/main" id="{73801064-868F-AD2F-D2B1-7120DE17CF1C}"/>
                  </a:ext>
                </a:extLst>
              </p:cNvPr>
              <p:cNvPicPr/>
              <p:nvPr/>
            </p:nvPicPr>
            <p:blipFill>
              <a:blip r:embed="rId5"/>
              <a:stretch>
                <a:fillRect/>
              </a:stretch>
            </p:blipFill>
            <p:spPr>
              <a:xfrm>
                <a:off x="2421360" y="508680"/>
                <a:ext cx="13017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墨迹 13">
                <a:extLst>
                  <a:ext uri="{FF2B5EF4-FFF2-40B4-BE49-F238E27FC236}">
                    <a16:creationId xmlns:a16="http://schemas.microsoft.com/office/drawing/2014/main" id="{9CDFFFB7-9F67-A4AA-C68C-CE56791F8C1C}"/>
                  </a:ext>
                </a:extLst>
              </p14:cNvPr>
              <p14:cNvContentPartPr/>
              <p14:nvPr/>
            </p14:nvContentPartPr>
            <p14:xfrm>
              <a:off x="2409480" y="1039320"/>
              <a:ext cx="1429920" cy="77400"/>
            </p14:xfrm>
          </p:contentPart>
        </mc:Choice>
        <mc:Fallback>
          <p:pic>
            <p:nvPicPr>
              <p:cNvPr id="14" name="墨迹 13">
                <a:extLst>
                  <a:ext uri="{FF2B5EF4-FFF2-40B4-BE49-F238E27FC236}">
                    <a16:creationId xmlns:a16="http://schemas.microsoft.com/office/drawing/2014/main" id="{9CDFFFB7-9F67-A4AA-C68C-CE56791F8C1C}"/>
                  </a:ext>
                </a:extLst>
              </p:cNvPr>
              <p:cNvPicPr/>
              <p:nvPr/>
            </p:nvPicPr>
            <p:blipFill>
              <a:blip r:embed="rId7"/>
              <a:stretch>
                <a:fillRect/>
              </a:stretch>
            </p:blipFill>
            <p:spPr>
              <a:xfrm>
                <a:off x="2393640" y="975960"/>
                <a:ext cx="14612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墨迹 14">
                <a:extLst>
                  <a:ext uri="{FF2B5EF4-FFF2-40B4-BE49-F238E27FC236}">
                    <a16:creationId xmlns:a16="http://schemas.microsoft.com/office/drawing/2014/main" id="{352C782F-1936-6DA8-496E-5F234FA7B9F4}"/>
                  </a:ext>
                </a:extLst>
              </p14:cNvPr>
              <p14:cNvContentPartPr/>
              <p14:nvPr/>
            </p14:nvContentPartPr>
            <p14:xfrm>
              <a:off x="7107480" y="3375000"/>
              <a:ext cx="1567440" cy="1371240"/>
            </p14:xfrm>
          </p:contentPart>
        </mc:Choice>
        <mc:Fallback>
          <p:pic>
            <p:nvPicPr>
              <p:cNvPr id="15" name="墨迹 14">
                <a:extLst>
                  <a:ext uri="{FF2B5EF4-FFF2-40B4-BE49-F238E27FC236}">
                    <a16:creationId xmlns:a16="http://schemas.microsoft.com/office/drawing/2014/main" id="{352C782F-1936-6DA8-496E-5F234FA7B9F4}"/>
                  </a:ext>
                </a:extLst>
              </p:cNvPr>
              <p:cNvPicPr/>
              <p:nvPr/>
            </p:nvPicPr>
            <p:blipFill>
              <a:blip r:embed="rId9"/>
              <a:stretch>
                <a:fillRect/>
              </a:stretch>
            </p:blipFill>
            <p:spPr>
              <a:xfrm>
                <a:off x="7091640" y="3311640"/>
                <a:ext cx="1598760" cy="1497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墨迹 15">
                <a:extLst>
                  <a:ext uri="{FF2B5EF4-FFF2-40B4-BE49-F238E27FC236}">
                    <a16:creationId xmlns:a16="http://schemas.microsoft.com/office/drawing/2014/main" id="{11805F6E-1E9B-E68D-358C-7A7333CBE9C8}"/>
                  </a:ext>
                </a:extLst>
              </p14:cNvPr>
              <p14:cNvContentPartPr/>
              <p14:nvPr/>
            </p14:nvContentPartPr>
            <p14:xfrm>
              <a:off x="6235920" y="1242360"/>
              <a:ext cx="2414520" cy="2040480"/>
            </p14:xfrm>
          </p:contentPart>
        </mc:Choice>
        <mc:Fallback>
          <p:pic>
            <p:nvPicPr>
              <p:cNvPr id="16" name="墨迹 15">
                <a:extLst>
                  <a:ext uri="{FF2B5EF4-FFF2-40B4-BE49-F238E27FC236}">
                    <a16:creationId xmlns:a16="http://schemas.microsoft.com/office/drawing/2014/main" id="{11805F6E-1E9B-E68D-358C-7A7333CBE9C8}"/>
                  </a:ext>
                </a:extLst>
              </p:cNvPr>
              <p:cNvPicPr/>
              <p:nvPr/>
            </p:nvPicPr>
            <p:blipFill>
              <a:blip r:embed="rId11"/>
              <a:stretch>
                <a:fillRect/>
              </a:stretch>
            </p:blipFill>
            <p:spPr>
              <a:xfrm>
                <a:off x="6220080" y="1179000"/>
                <a:ext cx="2445840" cy="2167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墨迹 16">
                <a:extLst>
                  <a:ext uri="{FF2B5EF4-FFF2-40B4-BE49-F238E27FC236}">
                    <a16:creationId xmlns:a16="http://schemas.microsoft.com/office/drawing/2014/main" id="{5971C0F3-2C96-F859-77F4-908E7AC1D25C}"/>
                  </a:ext>
                </a:extLst>
              </p14:cNvPr>
              <p14:cNvContentPartPr/>
              <p14:nvPr/>
            </p14:nvContentPartPr>
            <p14:xfrm>
              <a:off x="5554800" y="6177600"/>
              <a:ext cx="5428440" cy="338760"/>
            </p14:xfrm>
          </p:contentPart>
        </mc:Choice>
        <mc:Fallback>
          <p:pic>
            <p:nvPicPr>
              <p:cNvPr id="17" name="墨迹 16">
                <a:extLst>
                  <a:ext uri="{FF2B5EF4-FFF2-40B4-BE49-F238E27FC236}">
                    <a16:creationId xmlns:a16="http://schemas.microsoft.com/office/drawing/2014/main" id="{5971C0F3-2C96-F859-77F4-908E7AC1D25C}"/>
                  </a:ext>
                </a:extLst>
              </p:cNvPr>
              <p:cNvPicPr/>
              <p:nvPr/>
            </p:nvPicPr>
            <p:blipFill>
              <a:blip r:embed="rId13"/>
              <a:stretch>
                <a:fillRect/>
              </a:stretch>
            </p:blipFill>
            <p:spPr>
              <a:xfrm>
                <a:off x="5538960" y="6114240"/>
                <a:ext cx="54597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墨迹 17">
                <a:extLst>
                  <a:ext uri="{FF2B5EF4-FFF2-40B4-BE49-F238E27FC236}">
                    <a16:creationId xmlns:a16="http://schemas.microsoft.com/office/drawing/2014/main" id="{F2DE12F7-12F1-B4F2-F9F6-70C3A41340B6}"/>
                  </a:ext>
                </a:extLst>
              </p14:cNvPr>
              <p14:cNvContentPartPr/>
              <p14:nvPr/>
            </p14:nvContentPartPr>
            <p14:xfrm>
              <a:off x="8021880" y="6178680"/>
              <a:ext cx="614880" cy="74880"/>
            </p14:xfrm>
          </p:contentPart>
        </mc:Choice>
        <mc:Fallback>
          <p:pic>
            <p:nvPicPr>
              <p:cNvPr id="18" name="墨迹 17">
                <a:extLst>
                  <a:ext uri="{FF2B5EF4-FFF2-40B4-BE49-F238E27FC236}">
                    <a16:creationId xmlns:a16="http://schemas.microsoft.com/office/drawing/2014/main" id="{F2DE12F7-12F1-B4F2-F9F6-70C3A41340B6}"/>
                  </a:ext>
                </a:extLst>
              </p:cNvPr>
              <p:cNvPicPr/>
              <p:nvPr/>
            </p:nvPicPr>
            <p:blipFill>
              <a:blip r:embed="rId15"/>
              <a:stretch>
                <a:fillRect/>
              </a:stretch>
            </p:blipFill>
            <p:spPr>
              <a:xfrm>
                <a:off x="8006040" y="6115320"/>
                <a:ext cx="6462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墨迹 18">
                <a:extLst>
                  <a:ext uri="{FF2B5EF4-FFF2-40B4-BE49-F238E27FC236}">
                    <a16:creationId xmlns:a16="http://schemas.microsoft.com/office/drawing/2014/main" id="{18F72085-6133-67B6-7053-08C7DFCC6C27}"/>
                  </a:ext>
                </a:extLst>
              </p14:cNvPr>
              <p14:cNvContentPartPr/>
              <p14:nvPr/>
            </p14:nvContentPartPr>
            <p14:xfrm>
              <a:off x="10053000" y="5681520"/>
              <a:ext cx="1206360" cy="449640"/>
            </p14:xfrm>
          </p:contentPart>
        </mc:Choice>
        <mc:Fallback>
          <p:pic>
            <p:nvPicPr>
              <p:cNvPr id="19" name="墨迹 18">
                <a:extLst>
                  <a:ext uri="{FF2B5EF4-FFF2-40B4-BE49-F238E27FC236}">
                    <a16:creationId xmlns:a16="http://schemas.microsoft.com/office/drawing/2014/main" id="{18F72085-6133-67B6-7053-08C7DFCC6C27}"/>
                  </a:ext>
                </a:extLst>
              </p:cNvPr>
              <p:cNvPicPr/>
              <p:nvPr/>
            </p:nvPicPr>
            <p:blipFill>
              <a:blip r:embed="rId17"/>
              <a:stretch>
                <a:fillRect/>
              </a:stretch>
            </p:blipFill>
            <p:spPr>
              <a:xfrm>
                <a:off x="10037160" y="5618160"/>
                <a:ext cx="1237680" cy="576360"/>
              </a:xfrm>
              <a:prstGeom prst="rect">
                <a:avLst/>
              </a:prstGeom>
            </p:spPr>
          </p:pic>
        </mc:Fallback>
      </mc:AlternateContent>
    </p:spTree>
    <p:extLst>
      <p:ext uri="{BB962C8B-B14F-4D97-AF65-F5344CB8AC3E}">
        <p14:creationId xmlns:p14="http://schemas.microsoft.com/office/powerpoint/2010/main" val="49416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61E9C-2F86-87EF-0CCE-53B1A9B45231}"/>
              </a:ext>
            </a:extLst>
          </p:cNvPr>
          <p:cNvSpPr>
            <a:spLocks noGrp="1"/>
          </p:cNvSpPr>
          <p:nvPr>
            <p:ph type="title"/>
          </p:nvPr>
        </p:nvSpPr>
        <p:spPr>
          <a:xfrm>
            <a:off x="367937" y="251915"/>
            <a:ext cx="10761617" cy="679904"/>
          </a:xfrm>
        </p:spPr>
        <p:txBody>
          <a:bodyPr>
            <a:normAutofit fontScale="90000"/>
          </a:bodyPr>
          <a:lstStyle/>
          <a:p>
            <a:r>
              <a:rPr kumimoji="1" lang="en-US" altLang="zh-CN" sz="2400" dirty="0"/>
              <a:t>1.</a:t>
            </a:r>
            <a:r>
              <a:rPr kumimoji="1" lang="zh-CN" altLang="en-US" sz="2400" dirty="0"/>
              <a:t> 反事实推理来做</a:t>
            </a:r>
            <a:r>
              <a:rPr kumimoji="1" lang="en-US" altLang="zh-CN" sz="2400" dirty="0"/>
              <a:t>pseudo</a:t>
            </a:r>
            <a:r>
              <a:rPr kumimoji="1" lang="zh-CN" altLang="en-US" sz="2400" dirty="0"/>
              <a:t> </a:t>
            </a:r>
            <a:r>
              <a:rPr kumimoji="1" lang="en-US" altLang="zh-CN" sz="2400" dirty="0"/>
              <a:t>label</a:t>
            </a:r>
            <a:r>
              <a:rPr kumimoji="1" lang="zh-CN" altLang="en-US" sz="2400" dirty="0"/>
              <a:t>的分布矫正</a:t>
            </a:r>
            <a:br>
              <a:rPr kumimoji="1" lang="en-US" altLang="zh-CN" sz="2400" dirty="0"/>
            </a:br>
            <a:endParaRPr kumimoji="1" lang="zh-CN" altLang="en-US" sz="2400" dirty="0"/>
          </a:p>
        </p:txBody>
      </p:sp>
      <p:sp>
        <p:nvSpPr>
          <p:cNvPr id="6" name="文本框 5">
            <a:extLst>
              <a:ext uri="{FF2B5EF4-FFF2-40B4-BE49-F238E27FC236}">
                <a16:creationId xmlns:a16="http://schemas.microsoft.com/office/drawing/2014/main" id="{0AB3565F-3FAF-483E-616E-2A65E7E93CDE}"/>
              </a:ext>
            </a:extLst>
          </p:cNvPr>
          <p:cNvSpPr txBox="1"/>
          <p:nvPr/>
        </p:nvSpPr>
        <p:spPr>
          <a:xfrm>
            <a:off x="5748745" y="562487"/>
            <a:ext cx="6443255" cy="369332"/>
          </a:xfrm>
          <a:prstGeom prst="rect">
            <a:avLst/>
          </a:prstGeom>
          <a:noFill/>
        </p:spPr>
        <p:txBody>
          <a:bodyPr wrap="square">
            <a:spAutoFit/>
          </a:bodyPr>
          <a:lstStyle/>
          <a:p>
            <a:r>
              <a:rPr lang="zh-CN" altLang="en-US" b="0" i="0" dirty="0">
                <a:solidFill>
                  <a:srgbClr val="121212"/>
                </a:solidFill>
                <a:effectLst/>
                <a:latin typeface="-apple-system"/>
              </a:rPr>
              <a:t>通过未发生的条件来推理可能的结果，就是反事实推理的问题。</a:t>
            </a:r>
            <a:endParaRPr lang="zh-CN" altLang="en-US" dirty="0"/>
          </a:p>
        </p:txBody>
      </p:sp>
      <p:pic>
        <p:nvPicPr>
          <p:cNvPr id="3" name="图片 2">
            <a:extLst>
              <a:ext uri="{FF2B5EF4-FFF2-40B4-BE49-F238E27FC236}">
                <a16:creationId xmlns:a16="http://schemas.microsoft.com/office/drawing/2014/main" id="{D03603CF-A93B-4259-5186-D9F3D6CFCBFC}"/>
              </a:ext>
            </a:extLst>
          </p:cNvPr>
          <p:cNvPicPr>
            <a:picLocks noChangeAspect="1"/>
          </p:cNvPicPr>
          <p:nvPr/>
        </p:nvPicPr>
        <p:blipFill>
          <a:blip r:embed="rId3"/>
          <a:stretch>
            <a:fillRect/>
          </a:stretch>
        </p:blipFill>
        <p:spPr>
          <a:xfrm>
            <a:off x="691968" y="1949450"/>
            <a:ext cx="3022600" cy="2959100"/>
          </a:xfrm>
          <a:prstGeom prst="rect">
            <a:avLst/>
          </a:prstGeom>
        </p:spPr>
      </p:pic>
      <p:pic>
        <p:nvPicPr>
          <p:cNvPr id="5" name="图片 4">
            <a:extLst>
              <a:ext uri="{FF2B5EF4-FFF2-40B4-BE49-F238E27FC236}">
                <a16:creationId xmlns:a16="http://schemas.microsoft.com/office/drawing/2014/main" id="{17421ADC-A38E-8083-D5FD-82F80E817B8E}"/>
              </a:ext>
            </a:extLst>
          </p:cNvPr>
          <p:cNvPicPr>
            <a:picLocks noChangeAspect="1"/>
          </p:cNvPicPr>
          <p:nvPr/>
        </p:nvPicPr>
        <p:blipFill>
          <a:blip r:embed="rId4"/>
          <a:stretch>
            <a:fillRect/>
          </a:stretch>
        </p:blipFill>
        <p:spPr>
          <a:xfrm>
            <a:off x="4127681" y="1733550"/>
            <a:ext cx="3797300" cy="3390900"/>
          </a:xfrm>
          <a:prstGeom prst="rect">
            <a:avLst/>
          </a:prstGeom>
        </p:spPr>
      </p:pic>
      <p:sp>
        <p:nvSpPr>
          <p:cNvPr id="10" name="文本框 9">
            <a:extLst>
              <a:ext uri="{FF2B5EF4-FFF2-40B4-BE49-F238E27FC236}">
                <a16:creationId xmlns:a16="http://schemas.microsoft.com/office/drawing/2014/main" id="{A0F4F69B-EB5A-6C23-5088-C8E2C5208118}"/>
              </a:ext>
            </a:extLst>
          </p:cNvPr>
          <p:cNvSpPr txBox="1"/>
          <p:nvPr/>
        </p:nvSpPr>
        <p:spPr>
          <a:xfrm>
            <a:off x="3322320" y="6142081"/>
            <a:ext cx="6191794" cy="369332"/>
          </a:xfrm>
          <a:prstGeom prst="rect">
            <a:avLst/>
          </a:prstGeom>
          <a:noFill/>
        </p:spPr>
        <p:txBody>
          <a:bodyPr wrap="square">
            <a:spAutoFit/>
          </a:bodyPr>
          <a:lstStyle/>
          <a:p>
            <a:r>
              <a:rPr lang="zh-CN" altLang="en-US" dirty="0"/>
              <a:t>https://zhuanlan.zhihu.com/p/49370898</a:t>
            </a:r>
          </a:p>
        </p:txBody>
      </p:sp>
      <p:pic>
        <p:nvPicPr>
          <p:cNvPr id="12" name="图片 11">
            <a:extLst>
              <a:ext uri="{FF2B5EF4-FFF2-40B4-BE49-F238E27FC236}">
                <a16:creationId xmlns:a16="http://schemas.microsoft.com/office/drawing/2014/main" id="{BAFE4340-2445-C236-0992-B7AAB50F2265}"/>
              </a:ext>
            </a:extLst>
          </p:cNvPr>
          <p:cNvPicPr>
            <a:picLocks noChangeAspect="1"/>
          </p:cNvPicPr>
          <p:nvPr/>
        </p:nvPicPr>
        <p:blipFill>
          <a:blip r:embed="rId5"/>
          <a:stretch>
            <a:fillRect/>
          </a:stretch>
        </p:blipFill>
        <p:spPr>
          <a:xfrm>
            <a:off x="7968523" y="1924050"/>
            <a:ext cx="2844800" cy="2984500"/>
          </a:xfrm>
          <a:prstGeom prst="rect">
            <a:avLst/>
          </a:prstGeom>
        </p:spPr>
      </p:pic>
      <p:sp>
        <p:nvSpPr>
          <p:cNvPr id="14" name="文本框 13">
            <a:extLst>
              <a:ext uri="{FF2B5EF4-FFF2-40B4-BE49-F238E27FC236}">
                <a16:creationId xmlns:a16="http://schemas.microsoft.com/office/drawing/2014/main" id="{10235861-7F66-E7F3-B0E0-4E06EE6FB88B}"/>
              </a:ext>
            </a:extLst>
          </p:cNvPr>
          <p:cNvSpPr txBox="1"/>
          <p:nvPr/>
        </p:nvSpPr>
        <p:spPr>
          <a:xfrm>
            <a:off x="1417319" y="5202150"/>
            <a:ext cx="9218023" cy="646331"/>
          </a:xfrm>
          <a:prstGeom prst="rect">
            <a:avLst/>
          </a:prstGeom>
          <a:noFill/>
        </p:spPr>
        <p:txBody>
          <a:bodyPr wrap="square">
            <a:spAutoFit/>
          </a:bodyPr>
          <a:lstStyle/>
          <a:p>
            <a:r>
              <a:rPr lang="zh-CN" altLang="en-US" b="1" i="0" dirty="0">
                <a:solidFill>
                  <a:srgbClr val="121212"/>
                </a:solidFill>
                <a:effectLst/>
                <a:latin typeface="-apple-system"/>
              </a:rPr>
              <a:t>对所有</a:t>
            </a:r>
            <a:r>
              <a:rPr lang="en" altLang="zh-CN" b="1" i="0" dirty="0">
                <a:solidFill>
                  <a:srgbClr val="121212"/>
                </a:solidFill>
                <a:effectLst/>
                <a:latin typeface="-apple-system"/>
              </a:rPr>
              <a:t>A</a:t>
            </a:r>
            <a:r>
              <a:rPr lang="zh-CN" altLang="en" b="1" i="0" dirty="0">
                <a:solidFill>
                  <a:srgbClr val="121212"/>
                </a:solidFill>
                <a:effectLst/>
                <a:latin typeface="-apple-system"/>
              </a:rPr>
              <a:t>、</a:t>
            </a:r>
            <a:r>
              <a:rPr lang="en" altLang="zh-CN" b="1" i="0" dirty="0">
                <a:solidFill>
                  <a:srgbClr val="121212"/>
                </a:solidFill>
                <a:effectLst/>
                <a:latin typeface="-apple-system"/>
              </a:rPr>
              <a:t>B</a:t>
            </a:r>
            <a:r>
              <a:rPr lang="zh-CN" altLang="en-US" b="1" i="0" dirty="0">
                <a:solidFill>
                  <a:srgbClr val="121212"/>
                </a:solidFill>
                <a:effectLst/>
                <a:latin typeface="-apple-system"/>
              </a:rPr>
              <a:t>间的因果推断，可以观测所有潜在直接或间接的共同原因，也就是所有共同原因都被找到，才能推断出</a:t>
            </a:r>
            <a:r>
              <a:rPr lang="en" altLang="zh-CN" b="1" i="0" dirty="0">
                <a:solidFill>
                  <a:srgbClr val="121212"/>
                </a:solidFill>
                <a:effectLst/>
                <a:latin typeface="-apple-system"/>
              </a:rPr>
              <a:t>A</a:t>
            </a:r>
            <a:r>
              <a:rPr lang="zh-CN" altLang="en-US" b="1" i="0" dirty="0">
                <a:solidFill>
                  <a:srgbClr val="121212"/>
                </a:solidFill>
                <a:effectLst/>
                <a:latin typeface="-apple-system"/>
              </a:rPr>
              <a:t>和</a:t>
            </a:r>
            <a:r>
              <a:rPr lang="en" altLang="zh-CN" b="1" i="0" dirty="0">
                <a:solidFill>
                  <a:srgbClr val="121212"/>
                </a:solidFill>
                <a:effectLst/>
                <a:latin typeface="-apple-system"/>
              </a:rPr>
              <a:t>B</a:t>
            </a:r>
            <a:r>
              <a:rPr lang="zh-CN" altLang="en-US" b="1" i="0" dirty="0">
                <a:solidFill>
                  <a:srgbClr val="121212"/>
                </a:solidFill>
                <a:effectLst/>
                <a:latin typeface="-apple-system"/>
              </a:rPr>
              <a:t>导致</a:t>
            </a:r>
            <a:r>
              <a:rPr lang="en" altLang="zh-CN" b="1" i="0" dirty="0">
                <a:solidFill>
                  <a:srgbClr val="121212"/>
                </a:solidFill>
                <a:effectLst/>
                <a:latin typeface="-apple-system"/>
              </a:rPr>
              <a:t>D</a:t>
            </a:r>
            <a:r>
              <a:rPr lang="zh-CN" altLang="en" b="1" i="0" dirty="0">
                <a:solidFill>
                  <a:srgbClr val="121212"/>
                </a:solidFill>
                <a:effectLst/>
                <a:latin typeface="-apple-system"/>
              </a:rPr>
              <a:t>。</a:t>
            </a:r>
            <a:r>
              <a:rPr lang="zh-CN" altLang="en-US" b="1" i="0" dirty="0">
                <a:solidFill>
                  <a:srgbClr val="121212"/>
                </a:solidFill>
                <a:effectLst/>
                <a:latin typeface="-apple-system"/>
              </a:rPr>
              <a:t>换句话说</a:t>
            </a:r>
            <a:r>
              <a:rPr lang="en" altLang="zh-CN" b="1" i="0" dirty="0">
                <a:solidFill>
                  <a:srgbClr val="121212"/>
                </a:solidFill>
                <a:effectLst/>
                <a:latin typeface="-apple-system"/>
              </a:rPr>
              <a:t>AB</a:t>
            </a:r>
            <a:r>
              <a:rPr lang="zh-CN" altLang="en-US" b="1" i="0" dirty="0">
                <a:solidFill>
                  <a:srgbClr val="121212"/>
                </a:solidFill>
                <a:effectLst/>
                <a:latin typeface="-apple-system"/>
              </a:rPr>
              <a:t>是条件独立的。</a:t>
            </a:r>
            <a:endParaRPr lang="zh-CN" altLang="en-US" dirty="0"/>
          </a:p>
        </p:txBody>
      </p:sp>
      <mc:AlternateContent xmlns:mc="http://schemas.openxmlformats.org/markup-compatibility/2006">
        <mc:Choice xmlns:p14="http://schemas.microsoft.com/office/powerpoint/2010/main" Requires="p14">
          <p:contentPart p14:bwMode="auto" r:id="rId6">
            <p14:nvContentPartPr>
              <p14:cNvPr id="15" name="墨迹 14">
                <a:extLst>
                  <a:ext uri="{FF2B5EF4-FFF2-40B4-BE49-F238E27FC236}">
                    <a16:creationId xmlns:a16="http://schemas.microsoft.com/office/drawing/2014/main" id="{C0D2FB94-033C-3071-C0C9-CE535587DBBD}"/>
                  </a:ext>
                </a:extLst>
              </p14:cNvPr>
              <p14:cNvContentPartPr/>
              <p14:nvPr/>
            </p14:nvContentPartPr>
            <p14:xfrm>
              <a:off x="6066000" y="1117800"/>
              <a:ext cx="2937600" cy="65880"/>
            </p14:xfrm>
          </p:contentPart>
        </mc:Choice>
        <mc:Fallback>
          <p:pic>
            <p:nvPicPr>
              <p:cNvPr id="15" name="墨迹 14">
                <a:extLst>
                  <a:ext uri="{FF2B5EF4-FFF2-40B4-BE49-F238E27FC236}">
                    <a16:creationId xmlns:a16="http://schemas.microsoft.com/office/drawing/2014/main" id="{C0D2FB94-033C-3071-C0C9-CE535587DBBD}"/>
                  </a:ext>
                </a:extLst>
              </p:cNvPr>
              <p:cNvPicPr/>
              <p:nvPr/>
            </p:nvPicPr>
            <p:blipFill>
              <a:blip r:embed="rId7"/>
              <a:stretch>
                <a:fillRect/>
              </a:stretch>
            </p:blipFill>
            <p:spPr>
              <a:xfrm>
                <a:off x="6050160" y="1054440"/>
                <a:ext cx="29689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墨迹 15">
                <a:extLst>
                  <a:ext uri="{FF2B5EF4-FFF2-40B4-BE49-F238E27FC236}">
                    <a16:creationId xmlns:a16="http://schemas.microsoft.com/office/drawing/2014/main" id="{397B56EB-67C9-8ABA-CE08-80A2B3C802A2}"/>
                  </a:ext>
                </a:extLst>
              </p14:cNvPr>
              <p14:cNvContentPartPr/>
              <p14:nvPr/>
            </p14:nvContentPartPr>
            <p14:xfrm>
              <a:off x="9581760" y="997200"/>
              <a:ext cx="2302560" cy="96120"/>
            </p14:xfrm>
          </p:contentPart>
        </mc:Choice>
        <mc:Fallback>
          <p:pic>
            <p:nvPicPr>
              <p:cNvPr id="16" name="墨迹 15">
                <a:extLst>
                  <a:ext uri="{FF2B5EF4-FFF2-40B4-BE49-F238E27FC236}">
                    <a16:creationId xmlns:a16="http://schemas.microsoft.com/office/drawing/2014/main" id="{397B56EB-67C9-8ABA-CE08-80A2B3C802A2}"/>
                  </a:ext>
                </a:extLst>
              </p:cNvPr>
              <p:cNvPicPr/>
              <p:nvPr/>
            </p:nvPicPr>
            <p:blipFill>
              <a:blip r:embed="rId9"/>
              <a:stretch>
                <a:fillRect/>
              </a:stretch>
            </p:blipFill>
            <p:spPr>
              <a:xfrm>
                <a:off x="9565920" y="933840"/>
                <a:ext cx="23338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墨迹 16">
                <a:extLst>
                  <a:ext uri="{FF2B5EF4-FFF2-40B4-BE49-F238E27FC236}">
                    <a16:creationId xmlns:a16="http://schemas.microsoft.com/office/drawing/2014/main" id="{A9360943-4687-121F-D57B-59EF2417D43B}"/>
                  </a:ext>
                </a:extLst>
              </p14:cNvPr>
              <p14:cNvContentPartPr/>
              <p14:nvPr/>
            </p14:nvContentPartPr>
            <p14:xfrm>
              <a:off x="2413440" y="4678200"/>
              <a:ext cx="839880" cy="3600"/>
            </p14:xfrm>
          </p:contentPart>
        </mc:Choice>
        <mc:Fallback>
          <p:pic>
            <p:nvPicPr>
              <p:cNvPr id="17" name="墨迹 16">
                <a:extLst>
                  <a:ext uri="{FF2B5EF4-FFF2-40B4-BE49-F238E27FC236}">
                    <a16:creationId xmlns:a16="http://schemas.microsoft.com/office/drawing/2014/main" id="{A9360943-4687-121F-D57B-59EF2417D43B}"/>
                  </a:ext>
                </a:extLst>
              </p:cNvPr>
              <p:cNvPicPr/>
              <p:nvPr/>
            </p:nvPicPr>
            <p:blipFill>
              <a:blip r:embed="rId11"/>
              <a:stretch>
                <a:fillRect/>
              </a:stretch>
            </p:blipFill>
            <p:spPr>
              <a:xfrm>
                <a:off x="2397600" y="4614840"/>
                <a:ext cx="8712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墨迹 17">
                <a:extLst>
                  <a:ext uri="{FF2B5EF4-FFF2-40B4-BE49-F238E27FC236}">
                    <a16:creationId xmlns:a16="http://schemas.microsoft.com/office/drawing/2014/main" id="{E139D6FA-0624-96D7-2FAD-AA39D2D420EA}"/>
                  </a:ext>
                </a:extLst>
              </p14:cNvPr>
              <p14:cNvContentPartPr/>
              <p14:nvPr/>
            </p14:nvContentPartPr>
            <p14:xfrm>
              <a:off x="1578960" y="3851280"/>
              <a:ext cx="360" cy="360"/>
            </p14:xfrm>
          </p:contentPart>
        </mc:Choice>
        <mc:Fallback>
          <p:pic>
            <p:nvPicPr>
              <p:cNvPr id="18" name="墨迹 17">
                <a:extLst>
                  <a:ext uri="{FF2B5EF4-FFF2-40B4-BE49-F238E27FC236}">
                    <a16:creationId xmlns:a16="http://schemas.microsoft.com/office/drawing/2014/main" id="{E139D6FA-0624-96D7-2FAD-AA39D2D420EA}"/>
                  </a:ext>
                </a:extLst>
              </p:cNvPr>
              <p:cNvPicPr/>
              <p:nvPr/>
            </p:nvPicPr>
            <p:blipFill>
              <a:blip r:embed="rId13"/>
              <a:stretch>
                <a:fillRect/>
              </a:stretch>
            </p:blipFill>
            <p:spPr>
              <a:xfrm>
                <a:off x="1563120" y="37879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墨迹 18">
                <a:extLst>
                  <a:ext uri="{FF2B5EF4-FFF2-40B4-BE49-F238E27FC236}">
                    <a16:creationId xmlns:a16="http://schemas.microsoft.com/office/drawing/2014/main" id="{0701AA46-425C-D5B4-A618-C042FBD4061C}"/>
                  </a:ext>
                </a:extLst>
              </p14:cNvPr>
              <p14:cNvContentPartPr/>
              <p14:nvPr/>
            </p14:nvContentPartPr>
            <p14:xfrm>
              <a:off x="3448440" y="3888000"/>
              <a:ext cx="360" cy="360"/>
            </p14:xfrm>
          </p:contentPart>
        </mc:Choice>
        <mc:Fallback>
          <p:pic>
            <p:nvPicPr>
              <p:cNvPr id="19" name="墨迹 18">
                <a:extLst>
                  <a:ext uri="{FF2B5EF4-FFF2-40B4-BE49-F238E27FC236}">
                    <a16:creationId xmlns:a16="http://schemas.microsoft.com/office/drawing/2014/main" id="{0701AA46-425C-D5B4-A618-C042FBD4061C}"/>
                  </a:ext>
                </a:extLst>
              </p:cNvPr>
              <p:cNvPicPr/>
              <p:nvPr/>
            </p:nvPicPr>
            <p:blipFill>
              <a:blip r:embed="rId13"/>
              <a:stretch>
                <a:fillRect/>
              </a:stretch>
            </p:blipFill>
            <p:spPr>
              <a:xfrm>
                <a:off x="3432600" y="38246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墨迹 19">
                <a:extLst>
                  <a:ext uri="{FF2B5EF4-FFF2-40B4-BE49-F238E27FC236}">
                    <a16:creationId xmlns:a16="http://schemas.microsoft.com/office/drawing/2014/main" id="{C70F09C2-E732-4C27-FA43-8050EA731A5E}"/>
                  </a:ext>
                </a:extLst>
              </p14:cNvPr>
              <p14:cNvContentPartPr/>
              <p14:nvPr/>
            </p14:nvContentPartPr>
            <p14:xfrm>
              <a:off x="9470880" y="3101760"/>
              <a:ext cx="371520" cy="582840"/>
            </p14:xfrm>
          </p:contentPart>
        </mc:Choice>
        <mc:Fallback>
          <p:pic>
            <p:nvPicPr>
              <p:cNvPr id="20" name="墨迹 19">
                <a:extLst>
                  <a:ext uri="{FF2B5EF4-FFF2-40B4-BE49-F238E27FC236}">
                    <a16:creationId xmlns:a16="http://schemas.microsoft.com/office/drawing/2014/main" id="{C70F09C2-E732-4C27-FA43-8050EA731A5E}"/>
                  </a:ext>
                </a:extLst>
              </p:cNvPr>
              <p:cNvPicPr/>
              <p:nvPr/>
            </p:nvPicPr>
            <p:blipFill>
              <a:blip r:embed="rId16"/>
              <a:stretch>
                <a:fillRect/>
              </a:stretch>
            </p:blipFill>
            <p:spPr>
              <a:xfrm>
                <a:off x="9455040" y="3038400"/>
                <a:ext cx="402840" cy="709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墨迹 20">
                <a:extLst>
                  <a:ext uri="{FF2B5EF4-FFF2-40B4-BE49-F238E27FC236}">
                    <a16:creationId xmlns:a16="http://schemas.microsoft.com/office/drawing/2014/main" id="{8E0684EC-4238-293E-A377-FC2BA9164C09}"/>
                  </a:ext>
                </a:extLst>
              </p14:cNvPr>
              <p14:cNvContentPartPr/>
              <p14:nvPr/>
            </p14:nvContentPartPr>
            <p14:xfrm>
              <a:off x="9694080" y="3574440"/>
              <a:ext cx="392400" cy="228240"/>
            </p14:xfrm>
          </p:contentPart>
        </mc:Choice>
        <mc:Fallback>
          <p:pic>
            <p:nvPicPr>
              <p:cNvPr id="21" name="墨迹 20">
                <a:extLst>
                  <a:ext uri="{FF2B5EF4-FFF2-40B4-BE49-F238E27FC236}">
                    <a16:creationId xmlns:a16="http://schemas.microsoft.com/office/drawing/2014/main" id="{8E0684EC-4238-293E-A377-FC2BA9164C09}"/>
                  </a:ext>
                </a:extLst>
              </p:cNvPr>
              <p:cNvPicPr/>
              <p:nvPr/>
            </p:nvPicPr>
            <p:blipFill>
              <a:blip r:embed="rId18"/>
              <a:stretch>
                <a:fillRect/>
              </a:stretch>
            </p:blipFill>
            <p:spPr>
              <a:xfrm>
                <a:off x="9678240" y="3511080"/>
                <a:ext cx="4237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墨迹 21">
                <a:extLst>
                  <a:ext uri="{FF2B5EF4-FFF2-40B4-BE49-F238E27FC236}">
                    <a16:creationId xmlns:a16="http://schemas.microsoft.com/office/drawing/2014/main" id="{E12D8579-3E77-70A4-6F19-9DC3ABD32EFF}"/>
                  </a:ext>
                </a:extLst>
              </p14:cNvPr>
              <p14:cNvContentPartPr/>
              <p14:nvPr/>
            </p14:nvContentPartPr>
            <p14:xfrm>
              <a:off x="7432200" y="1581480"/>
              <a:ext cx="3777480" cy="3528360"/>
            </p14:xfrm>
          </p:contentPart>
        </mc:Choice>
        <mc:Fallback>
          <p:pic>
            <p:nvPicPr>
              <p:cNvPr id="22" name="墨迹 21">
                <a:extLst>
                  <a:ext uri="{FF2B5EF4-FFF2-40B4-BE49-F238E27FC236}">
                    <a16:creationId xmlns:a16="http://schemas.microsoft.com/office/drawing/2014/main" id="{E12D8579-3E77-70A4-6F19-9DC3ABD32EFF}"/>
                  </a:ext>
                </a:extLst>
              </p:cNvPr>
              <p:cNvPicPr/>
              <p:nvPr/>
            </p:nvPicPr>
            <p:blipFill>
              <a:blip r:embed="rId20"/>
              <a:stretch>
                <a:fillRect/>
              </a:stretch>
            </p:blipFill>
            <p:spPr>
              <a:xfrm>
                <a:off x="7416360" y="1518120"/>
                <a:ext cx="3808800" cy="3655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墨迹 22">
                <a:extLst>
                  <a:ext uri="{FF2B5EF4-FFF2-40B4-BE49-F238E27FC236}">
                    <a16:creationId xmlns:a16="http://schemas.microsoft.com/office/drawing/2014/main" id="{1F0D6E20-9BCB-7D7F-61B1-46F9EF619E4A}"/>
                  </a:ext>
                </a:extLst>
              </p14:cNvPr>
              <p14:cNvContentPartPr/>
              <p14:nvPr/>
            </p14:nvContentPartPr>
            <p14:xfrm>
              <a:off x="5937840" y="3634920"/>
              <a:ext cx="435600" cy="100800"/>
            </p14:xfrm>
          </p:contentPart>
        </mc:Choice>
        <mc:Fallback>
          <p:pic>
            <p:nvPicPr>
              <p:cNvPr id="23" name="墨迹 22">
                <a:extLst>
                  <a:ext uri="{FF2B5EF4-FFF2-40B4-BE49-F238E27FC236}">
                    <a16:creationId xmlns:a16="http://schemas.microsoft.com/office/drawing/2014/main" id="{1F0D6E20-9BCB-7D7F-61B1-46F9EF619E4A}"/>
                  </a:ext>
                </a:extLst>
              </p:cNvPr>
              <p:cNvPicPr/>
              <p:nvPr/>
            </p:nvPicPr>
            <p:blipFill>
              <a:blip r:embed="rId22"/>
              <a:stretch>
                <a:fillRect/>
              </a:stretch>
            </p:blipFill>
            <p:spPr>
              <a:xfrm>
                <a:off x="5922000" y="3571560"/>
                <a:ext cx="466920" cy="227520"/>
              </a:xfrm>
              <a:prstGeom prst="rect">
                <a:avLst/>
              </a:prstGeom>
            </p:spPr>
          </p:pic>
        </mc:Fallback>
      </mc:AlternateContent>
    </p:spTree>
    <p:extLst>
      <p:ext uri="{BB962C8B-B14F-4D97-AF65-F5344CB8AC3E}">
        <p14:creationId xmlns:p14="http://schemas.microsoft.com/office/powerpoint/2010/main" val="4863057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2423</Words>
  <Application>Microsoft Macintosh PowerPoint</Application>
  <PresentationFormat>宽屏</PresentationFormat>
  <Paragraphs>118</Paragraphs>
  <Slides>29</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-apple-system</vt:lpstr>
      <vt:lpstr>等线</vt:lpstr>
      <vt:lpstr>等线 Light</vt:lpstr>
      <vt:lpstr>Arial</vt:lpstr>
      <vt:lpstr>Arial</vt:lpstr>
      <vt:lpstr>Helvetica Neue</vt:lpstr>
      <vt:lpstr>Office 主题​​</vt:lpstr>
      <vt:lpstr>Group Reading</vt:lpstr>
      <vt:lpstr>PowerPoint 演示文稿</vt:lpstr>
      <vt:lpstr>PowerPoint 演示文稿</vt:lpstr>
      <vt:lpstr>几个观察到的现象</vt:lpstr>
      <vt:lpstr>传统打出来的pseudo label，存在着类之间边界距离小的问题，inter-class confounding.</vt:lpstr>
      <vt:lpstr>Zero-Shot learning中，低频类存在着非常严重的inter-class confounding。而高频类中也存在类似现象，但是不明显。</vt:lpstr>
      <vt:lpstr>Background ——  基于 fixmatch框架改进，这一步的目的是为了获得标签</vt:lpstr>
      <vt:lpstr>Method —— 1. 反事实推理来做pseudo label的分布矫正           2.  Margin loss来明显化类之间的边界</vt:lpstr>
      <vt:lpstr>1. 反事实推理来做pseudo label的分布矫正 </vt:lpstr>
      <vt:lpstr>1. 反事实推理来做pseudo label的分布矫正 </vt:lpstr>
      <vt:lpstr>1. 反事实推理来做pseudo label的分布矫正 </vt:lpstr>
      <vt:lpstr>2.  Margin loss来明显化类之间的边界</vt:lpstr>
      <vt:lpstr>实验部分</vt:lpstr>
      <vt:lpstr>实验部分</vt:lpstr>
      <vt:lpstr>实验部分</vt:lpstr>
      <vt:lpstr>Method —— 1. 反事实推理来做pseudo label的分布矫正           2.  Margin loss来明显化类之间的边界</vt:lpstr>
      <vt:lpstr>Method —— 1. 反事实推理来做pseudo label的分布矫正           2.  Margin loss来明显化类之间的边界</vt:lpstr>
      <vt:lpstr>PowerPoint 演示文稿</vt:lpstr>
      <vt:lpstr>几个观察到的现象</vt:lpstr>
      <vt:lpstr>几个观察到的现象</vt:lpstr>
      <vt:lpstr>本文的核心 ——数据偏差和模型偏差是固有的，训练偏差和伪标签偏差如何缓解？</vt:lpstr>
      <vt:lpstr>PowerPoint 演示文稿</vt:lpstr>
      <vt:lpstr>PowerPoint 演示文稿</vt:lpstr>
      <vt:lpstr>PowerPoint 演示文稿</vt:lpstr>
      <vt:lpstr>实验部分</vt:lpstr>
      <vt:lpstr>实验部分</vt:lpstr>
      <vt:lpstr>实验部分</vt:lpstr>
      <vt:lpstr>实验部分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Reading</dc:title>
  <dc:creator>Zhuo Li (SSE, 221019088)</dc:creator>
  <cp:lastModifiedBy>Zhuo Li (SSE, 221019088)</cp:lastModifiedBy>
  <cp:revision>87</cp:revision>
  <dcterms:created xsi:type="dcterms:W3CDTF">2023-01-13T02:46:58Z</dcterms:created>
  <dcterms:modified xsi:type="dcterms:W3CDTF">2023-01-13T11:02:02Z</dcterms:modified>
</cp:coreProperties>
</file>